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21"/>
  </p:notesMasterIdLst>
  <p:handoutMasterIdLst>
    <p:handoutMasterId r:id="rId22"/>
  </p:handoutMasterIdLst>
  <p:sldIdLst>
    <p:sldId id="256" r:id="rId2"/>
    <p:sldId id="257" r:id="rId3"/>
    <p:sldId id="258" r:id="rId4"/>
    <p:sldId id="260" r:id="rId5"/>
    <p:sldId id="278" r:id="rId6"/>
    <p:sldId id="259" r:id="rId7"/>
    <p:sldId id="277" r:id="rId8"/>
    <p:sldId id="268" r:id="rId9"/>
    <p:sldId id="270" r:id="rId10"/>
    <p:sldId id="269" r:id="rId11"/>
    <p:sldId id="262" r:id="rId12"/>
    <p:sldId id="263" r:id="rId13"/>
    <p:sldId id="261" r:id="rId14"/>
    <p:sldId id="265" r:id="rId15"/>
    <p:sldId id="264" r:id="rId16"/>
    <p:sldId id="274" r:id="rId17"/>
    <p:sldId id="275" r:id="rId18"/>
    <p:sldId id="276" r:id="rId19"/>
    <p:sldId id="267"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9031"/>
    <a:srgbClr val="00BDAC"/>
    <a:srgbClr val="00C0AA"/>
    <a:srgbClr val="D79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887" autoAdjust="0"/>
  </p:normalViewPr>
  <p:slideViewPr>
    <p:cSldViewPr>
      <p:cViewPr varScale="1">
        <p:scale>
          <a:sx n="83" d="100"/>
          <a:sy n="83" d="100"/>
        </p:scale>
        <p:origin x="176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01290D-842D-48C9-90DA-B9ACA0C7ADC1}" type="datetimeFigureOut">
              <a:rPr lang="en-US" smtClean="0"/>
              <a:t>3/12/2019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4E59BE-87FF-4A11-9EB5-42E70E369267}" type="slidenum">
              <a:rPr lang="en-US" smtClean="0"/>
              <a:t>‹#›</a:t>
            </a:fld>
            <a:endParaRPr lang="en-US"/>
          </a:p>
        </p:txBody>
      </p:sp>
    </p:spTree>
    <p:extLst>
      <p:ext uri="{BB962C8B-B14F-4D97-AF65-F5344CB8AC3E}">
        <p14:creationId xmlns:p14="http://schemas.microsoft.com/office/powerpoint/2010/main" val="1416211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2099F0-976A-48DF-8027-C44D5F6F147F}" type="datetimeFigureOut">
              <a:rPr lang="en-US" smtClean="0"/>
              <a:t>3/12/2019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915357-CA0C-4535-9D06-F7F3D45E3382}" type="slidenum">
              <a:rPr lang="en-US" smtClean="0"/>
              <a:t>‹#›</a:t>
            </a:fld>
            <a:endParaRPr lang="en-US"/>
          </a:p>
        </p:txBody>
      </p:sp>
    </p:spTree>
    <p:extLst>
      <p:ext uri="{BB962C8B-B14F-4D97-AF65-F5344CB8AC3E}">
        <p14:creationId xmlns:p14="http://schemas.microsoft.com/office/powerpoint/2010/main" val="33540383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915357-CA0C-4535-9D06-F7F3D45E3382}" type="slidenum">
              <a:rPr lang="en-US" smtClean="0"/>
              <a:t>1</a:t>
            </a:fld>
            <a:endParaRPr lang="en-US"/>
          </a:p>
        </p:txBody>
      </p:sp>
    </p:spTree>
    <p:extLst>
      <p:ext uri="{BB962C8B-B14F-4D97-AF65-F5344CB8AC3E}">
        <p14:creationId xmlns:p14="http://schemas.microsoft.com/office/powerpoint/2010/main" val="104523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Any questions?  Thank you for coming today! </a:t>
            </a:r>
          </a:p>
          <a:p>
            <a:pPr eaLnBrk="1" hangingPunct="1">
              <a:spcBef>
                <a:spcPct val="0"/>
              </a:spcBef>
            </a:pPr>
            <a:endParaRPr lang="en-US" altLang="en-US" dirty="0"/>
          </a:p>
          <a:p>
            <a:pPr eaLnBrk="1" hangingPunct="1">
              <a:spcBef>
                <a:spcPct val="0"/>
              </a:spcBef>
            </a:pPr>
            <a:r>
              <a:rPr lang="en-US" altLang="en-US" dirty="0"/>
              <a:t>Additional information: </a:t>
            </a:r>
          </a:p>
          <a:p>
            <a:pPr eaLnBrk="1" hangingPunct="1">
              <a:spcBef>
                <a:spcPct val="0"/>
              </a:spcBef>
            </a:pPr>
            <a:r>
              <a:rPr lang="en-US" altLang="en-US" dirty="0"/>
              <a:t>http://www.distraction.gov/content/about-us/index.html</a:t>
            </a:r>
          </a:p>
          <a:p>
            <a:pPr eaLnBrk="1" hangingPunct="1">
              <a:spcBef>
                <a:spcPct val="0"/>
              </a:spcBef>
            </a:pPr>
            <a:r>
              <a:rPr lang="en-US" altLang="en-US" dirty="0"/>
              <a:t>http://www.textinganddrivingsafety.com/texting-and-driving-stats/</a:t>
            </a:r>
          </a:p>
          <a:p>
            <a:pPr eaLnBrk="1" hangingPunct="1">
              <a:spcBef>
                <a:spcPct val="0"/>
              </a:spcBef>
            </a:pPr>
            <a:r>
              <a:rPr lang="en-US" altLang="en-US" dirty="0"/>
              <a:t>http://www.nsc.org/safety_road/Distracted_Driving/Pages/DistractedDrivingResearchandStatistics.aspx</a:t>
            </a:r>
          </a:p>
          <a:p>
            <a:pPr eaLnBrk="1" hangingPunct="1">
              <a:spcBef>
                <a:spcPct val="0"/>
              </a:spcBef>
            </a:pPr>
            <a:r>
              <a:rPr lang="en-US" altLang="en-US" dirty="0"/>
              <a:t>http://www.cdc.gov/Motorvehiclesafety/Distracted_Driving/</a:t>
            </a:r>
          </a:p>
          <a:p>
            <a:pPr eaLnBrk="1" hangingPunct="1">
              <a:spcBef>
                <a:spcPct val="0"/>
              </a:spcBef>
            </a:pPr>
            <a:r>
              <a:rPr lang="en-US" altLang="en-US" dirty="0"/>
              <a:t>http://www.amazinginfographics.com/statistics-and-facts-about-the-dangers-of-distracted-driving/</a:t>
            </a:r>
          </a:p>
          <a:p>
            <a:pPr eaLnBrk="1" hangingPunct="1">
              <a:spcBef>
                <a:spcPct val="0"/>
              </a:spcBef>
            </a:pPr>
            <a:r>
              <a:rPr lang="en-US" altLang="en-US" dirty="0"/>
              <a:t>http://www.ghsa.org/html/publications/survey/distraction2013.html</a:t>
            </a:r>
          </a:p>
          <a:p>
            <a:endParaRPr lang="en-US" dirty="0"/>
          </a:p>
        </p:txBody>
      </p:sp>
      <p:sp>
        <p:nvSpPr>
          <p:cNvPr id="4" name="Slide Number Placeholder 3"/>
          <p:cNvSpPr>
            <a:spLocks noGrp="1"/>
          </p:cNvSpPr>
          <p:nvPr>
            <p:ph type="sldNum" sz="quarter" idx="5"/>
          </p:nvPr>
        </p:nvSpPr>
        <p:spPr/>
        <p:txBody>
          <a:bodyPr/>
          <a:lstStyle/>
          <a:p>
            <a:fld id="{2F915357-CA0C-4535-9D06-F7F3D45E3382}" type="slidenum">
              <a:rPr lang="en-US" smtClean="0"/>
              <a:t>19</a:t>
            </a:fld>
            <a:endParaRPr lang="en-US"/>
          </a:p>
        </p:txBody>
      </p:sp>
    </p:spTree>
    <p:extLst>
      <p:ext uri="{BB962C8B-B14F-4D97-AF65-F5344CB8AC3E}">
        <p14:creationId xmlns:p14="http://schemas.microsoft.com/office/powerpoint/2010/main" val="2557163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915357-CA0C-4535-9D06-F7F3D45E3382}" type="slidenum">
              <a:rPr lang="en-US" smtClean="0"/>
              <a:t>7</a:t>
            </a:fld>
            <a:endParaRPr lang="en-US"/>
          </a:p>
        </p:txBody>
      </p:sp>
    </p:spTree>
    <p:extLst>
      <p:ext uri="{BB962C8B-B14F-4D97-AF65-F5344CB8AC3E}">
        <p14:creationId xmlns:p14="http://schemas.microsoft.com/office/powerpoint/2010/main" val="96718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you have figured out what</a:t>
            </a:r>
            <a:r>
              <a:rPr lang="en-US" baseline="0" dirty="0"/>
              <a:t> ladder to use, inspect it to make sure it is not damaged and is ready for use.</a:t>
            </a:r>
            <a:endParaRPr lang="en-US" dirty="0"/>
          </a:p>
          <a:p>
            <a:endParaRPr lang="en-US" dirty="0"/>
          </a:p>
        </p:txBody>
      </p:sp>
      <p:sp>
        <p:nvSpPr>
          <p:cNvPr id="4" name="Slide Number Placeholder 3"/>
          <p:cNvSpPr>
            <a:spLocks noGrp="1"/>
          </p:cNvSpPr>
          <p:nvPr>
            <p:ph type="sldNum" sz="quarter" idx="5"/>
          </p:nvPr>
        </p:nvSpPr>
        <p:spPr/>
        <p:txBody>
          <a:bodyPr/>
          <a:lstStyle/>
          <a:p>
            <a:fld id="{2F915357-CA0C-4535-9D06-F7F3D45E3382}" type="slidenum">
              <a:rPr lang="en-US" smtClean="0"/>
              <a:t>10</a:t>
            </a:fld>
            <a:endParaRPr lang="en-US"/>
          </a:p>
        </p:txBody>
      </p:sp>
    </p:spTree>
    <p:extLst>
      <p:ext uri="{BB962C8B-B14F-4D97-AF65-F5344CB8AC3E}">
        <p14:creationId xmlns:p14="http://schemas.microsoft.com/office/powerpoint/2010/main" val="121859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up  = go at a normal speed.  Accidents occurred most likely when ‘racing up’ the ladder</a:t>
            </a:r>
          </a:p>
          <a:p>
            <a:r>
              <a:rPr lang="en-US" dirty="0"/>
              <a:t>Going</a:t>
            </a:r>
            <a:r>
              <a:rPr lang="en-US" baseline="0" dirty="0"/>
              <a:t> down = this is where most accidents occur is when going down.  Need to be focused on what you are doing on the way down.</a:t>
            </a:r>
          </a:p>
          <a:p>
            <a:endParaRPr lang="en-US" dirty="0"/>
          </a:p>
        </p:txBody>
      </p:sp>
      <p:sp>
        <p:nvSpPr>
          <p:cNvPr id="4" name="Slide Number Placeholder 3"/>
          <p:cNvSpPr>
            <a:spLocks noGrp="1"/>
          </p:cNvSpPr>
          <p:nvPr>
            <p:ph type="sldNum" sz="quarter" idx="5"/>
          </p:nvPr>
        </p:nvSpPr>
        <p:spPr/>
        <p:txBody>
          <a:bodyPr/>
          <a:lstStyle/>
          <a:p>
            <a:fld id="{2F915357-CA0C-4535-9D06-F7F3D45E3382}" type="slidenum">
              <a:rPr lang="en-US" smtClean="0"/>
              <a:t>12</a:t>
            </a:fld>
            <a:endParaRPr lang="en-US"/>
          </a:p>
        </p:txBody>
      </p:sp>
    </p:spTree>
    <p:extLst>
      <p:ext uri="{BB962C8B-B14F-4D97-AF65-F5344CB8AC3E}">
        <p14:creationId xmlns:p14="http://schemas.microsoft.com/office/powerpoint/2010/main" val="2965604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hyperlinked to RS </a:t>
            </a:r>
            <a:r>
              <a:rPr lang="en-US" dirty="0" err="1"/>
              <a:t>SafetyTV</a:t>
            </a:r>
            <a:endParaRPr lang="en-US" baseline="0" dirty="0"/>
          </a:p>
          <a:p>
            <a:endParaRPr lang="en-US" dirty="0"/>
          </a:p>
        </p:txBody>
      </p:sp>
      <p:sp>
        <p:nvSpPr>
          <p:cNvPr id="4" name="Slide Number Placeholder 3"/>
          <p:cNvSpPr>
            <a:spLocks noGrp="1"/>
          </p:cNvSpPr>
          <p:nvPr>
            <p:ph type="sldNum" sz="quarter" idx="5"/>
          </p:nvPr>
        </p:nvSpPr>
        <p:spPr/>
        <p:txBody>
          <a:bodyPr/>
          <a:lstStyle/>
          <a:p>
            <a:fld id="{2F915357-CA0C-4535-9D06-F7F3D45E3382}" type="slidenum">
              <a:rPr lang="en-US" smtClean="0"/>
              <a:t>13</a:t>
            </a:fld>
            <a:endParaRPr lang="en-US"/>
          </a:p>
        </p:txBody>
      </p:sp>
    </p:spTree>
    <p:extLst>
      <p:ext uri="{BB962C8B-B14F-4D97-AF65-F5344CB8AC3E}">
        <p14:creationId xmlns:p14="http://schemas.microsoft.com/office/powerpoint/2010/main" val="3617881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915357-CA0C-4535-9D06-F7F3D45E3382}" type="slidenum">
              <a:rPr lang="en-US" smtClean="0"/>
              <a:t>15</a:t>
            </a:fld>
            <a:endParaRPr lang="en-US"/>
          </a:p>
        </p:txBody>
      </p:sp>
    </p:spTree>
    <p:extLst>
      <p:ext uri="{BB962C8B-B14F-4D97-AF65-F5344CB8AC3E}">
        <p14:creationId xmlns:p14="http://schemas.microsoft.com/office/powerpoint/2010/main" val="373203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915357-CA0C-4535-9D06-F7F3D45E3382}" type="slidenum">
              <a:rPr lang="en-US" smtClean="0"/>
              <a:t>16</a:t>
            </a:fld>
            <a:endParaRPr lang="en-US"/>
          </a:p>
        </p:txBody>
      </p:sp>
    </p:spTree>
    <p:extLst>
      <p:ext uri="{BB962C8B-B14F-4D97-AF65-F5344CB8AC3E}">
        <p14:creationId xmlns:p14="http://schemas.microsoft.com/office/powerpoint/2010/main" val="426317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915357-CA0C-4535-9D06-F7F3D45E3382}" type="slidenum">
              <a:rPr lang="en-US" smtClean="0"/>
              <a:t>17</a:t>
            </a:fld>
            <a:endParaRPr lang="en-US"/>
          </a:p>
        </p:txBody>
      </p:sp>
    </p:spTree>
    <p:extLst>
      <p:ext uri="{BB962C8B-B14F-4D97-AF65-F5344CB8AC3E}">
        <p14:creationId xmlns:p14="http://schemas.microsoft.com/office/powerpoint/2010/main" val="11353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915357-CA0C-4535-9D06-F7F3D45E3382}" type="slidenum">
              <a:rPr lang="en-US" smtClean="0"/>
              <a:t>18</a:t>
            </a:fld>
            <a:endParaRPr lang="en-US"/>
          </a:p>
        </p:txBody>
      </p:sp>
    </p:spTree>
    <p:extLst>
      <p:ext uri="{BB962C8B-B14F-4D97-AF65-F5344CB8AC3E}">
        <p14:creationId xmlns:p14="http://schemas.microsoft.com/office/powerpoint/2010/main" val="1870188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p:nvPr userDrawn="1"/>
        </p:nvSpPr>
        <p:spPr bwMode="auto">
          <a:xfrm>
            <a:off x="0" y="-1"/>
            <a:ext cx="9144000" cy="6050281"/>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291845" name="Rectangle 5"/>
          <p:cNvSpPr>
            <a:spLocks noGrp="1" noChangeArrowheads="1"/>
          </p:cNvSpPr>
          <p:nvPr>
            <p:ph type="ftr" sz="quarter" idx="3"/>
          </p:nvPr>
        </p:nvSpPr>
        <p:spPr/>
        <p:txBody>
          <a:bodyPr/>
          <a:lstStyle>
            <a:lvl1pPr>
              <a:defRPr/>
            </a:lvl1pPr>
          </a:lstStyle>
          <a:p>
            <a:r>
              <a:rPr lang="en-US" altLang="en-US"/>
              <a:t>Ladders</a:t>
            </a:r>
            <a:endParaRPr lang="en-US" altLang="en-US" dirty="0"/>
          </a:p>
        </p:txBody>
      </p:sp>
      <p:sp>
        <p:nvSpPr>
          <p:cNvPr id="291846" name="Rectangle 6"/>
          <p:cNvSpPr>
            <a:spLocks noGrp="1" noChangeArrowheads="1"/>
          </p:cNvSpPr>
          <p:nvPr>
            <p:ph type="sldNum" sz="quarter" idx="4"/>
          </p:nvPr>
        </p:nvSpPr>
        <p:spPr/>
        <p:txBody>
          <a:bodyPr/>
          <a:lstStyle>
            <a:lvl1pPr>
              <a:defRPr/>
            </a:lvl1pPr>
          </a:lstStyle>
          <a:p>
            <a:fld id="{35BCF8CD-C831-4556-89E0-676649C75C18}" type="slidenum">
              <a:rPr lang="en-US" altLang="en-US"/>
              <a:pPr/>
              <a:t>‹#›</a:t>
            </a:fld>
            <a:endParaRPr lang="en-US" alt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173255"/>
            <a:ext cx="1066800" cy="532345"/>
          </a:xfrm>
          <a:prstGeom prst="rect">
            <a:avLst/>
          </a:prstGeom>
        </p:spPr>
      </p:pic>
      <p:sp>
        <p:nvSpPr>
          <p:cNvPr id="17" name="Picture Placeholder 8"/>
          <p:cNvSpPr>
            <a:spLocks noGrp="1" noChangeAspect="1"/>
          </p:cNvSpPr>
          <p:nvPr>
            <p:ph type="pic" sz="quarter" idx="13"/>
          </p:nvPr>
        </p:nvSpPr>
        <p:spPr>
          <a:xfrm>
            <a:off x="722313" y="3505200"/>
            <a:ext cx="2587752" cy="2286000"/>
          </a:xfrm>
          <a:ln w="9525">
            <a:solidFill>
              <a:schemeClr val="tx1"/>
            </a:solidFill>
          </a:ln>
        </p:spPr>
        <p:txBody>
          <a:bodyPr/>
          <a:lstStyle/>
          <a:p>
            <a:r>
              <a:rPr lang="en-US"/>
              <a:t>Click icon to add picture</a:t>
            </a:r>
            <a:endParaRPr lang="en-US" dirty="0"/>
          </a:p>
        </p:txBody>
      </p:sp>
      <p:sp>
        <p:nvSpPr>
          <p:cNvPr id="18" name="Picture Placeholder 8"/>
          <p:cNvSpPr>
            <a:spLocks noGrp="1" noChangeAspect="1"/>
          </p:cNvSpPr>
          <p:nvPr>
            <p:ph type="pic" sz="quarter" idx="14"/>
          </p:nvPr>
        </p:nvSpPr>
        <p:spPr>
          <a:xfrm>
            <a:off x="3314637" y="3505200"/>
            <a:ext cx="2587752" cy="2286000"/>
          </a:xfrm>
          <a:ln w="9525">
            <a:solidFill>
              <a:schemeClr val="tx1"/>
            </a:solidFill>
          </a:ln>
        </p:spPr>
        <p:txBody>
          <a:bodyPr/>
          <a:lstStyle/>
          <a:p>
            <a:r>
              <a:rPr lang="en-US"/>
              <a:t>Click icon to add picture</a:t>
            </a:r>
          </a:p>
        </p:txBody>
      </p:sp>
      <p:sp>
        <p:nvSpPr>
          <p:cNvPr id="19" name="Picture Placeholder 8"/>
          <p:cNvSpPr>
            <a:spLocks noGrp="1" noChangeAspect="1"/>
          </p:cNvSpPr>
          <p:nvPr>
            <p:ph type="pic" sz="quarter" idx="15"/>
          </p:nvPr>
        </p:nvSpPr>
        <p:spPr>
          <a:xfrm>
            <a:off x="5906961" y="3505200"/>
            <a:ext cx="2587752" cy="2286000"/>
          </a:xfrm>
          <a:ln w="9525">
            <a:solidFill>
              <a:schemeClr val="tx1"/>
            </a:solidFill>
          </a:ln>
        </p:spPr>
        <p:txBody>
          <a:bodyPr/>
          <a:lstStyle/>
          <a:p>
            <a:r>
              <a:rPr lang="en-US"/>
              <a:t>Click icon to add picture</a:t>
            </a:r>
          </a:p>
        </p:txBody>
      </p:sp>
      <p:sp>
        <p:nvSpPr>
          <p:cNvPr id="21" name="Text Placeholder 2"/>
          <p:cNvSpPr>
            <a:spLocks noGrp="1"/>
          </p:cNvSpPr>
          <p:nvPr>
            <p:ph type="body" idx="1"/>
          </p:nvPr>
        </p:nvSpPr>
        <p:spPr>
          <a:xfrm>
            <a:off x="722313" y="1143000"/>
            <a:ext cx="7772400" cy="977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3" name="Title 2"/>
          <p:cNvSpPr>
            <a:spLocks noGrp="1"/>
          </p:cNvSpPr>
          <p:nvPr>
            <p:ph type="title"/>
          </p:nvPr>
        </p:nvSpPr>
        <p:spPr/>
        <p:txBody>
          <a:bodyPr/>
          <a:lstStyle/>
          <a:p>
            <a:r>
              <a:rPr lang="en-US"/>
              <a:t>Click to edit Master title style</a:t>
            </a:r>
          </a:p>
        </p:txBody>
      </p:sp>
      <p:grpSp>
        <p:nvGrpSpPr>
          <p:cNvPr id="16" name="Group 15">
            <a:extLst>
              <a:ext uri="{FF2B5EF4-FFF2-40B4-BE49-F238E27FC236}">
                <a16:creationId xmlns:a16="http://schemas.microsoft.com/office/drawing/2014/main" id="{D78B9115-A0D3-4ABC-9DF2-8B9541B3F550}"/>
              </a:ext>
            </a:extLst>
          </p:cNvPr>
          <p:cNvGrpSpPr/>
          <p:nvPr userDrawn="1"/>
        </p:nvGrpSpPr>
        <p:grpSpPr>
          <a:xfrm>
            <a:off x="0" y="6050280"/>
            <a:ext cx="9144000" cy="0"/>
            <a:chOff x="0" y="5791200"/>
            <a:chExt cx="9144000" cy="0"/>
          </a:xfrm>
        </p:grpSpPr>
        <p:cxnSp>
          <p:nvCxnSpPr>
            <p:cNvPr id="20" name="Straight Connector 19">
              <a:extLst>
                <a:ext uri="{FF2B5EF4-FFF2-40B4-BE49-F238E27FC236}">
                  <a16:creationId xmlns:a16="http://schemas.microsoft.com/office/drawing/2014/main" id="{83C70DFC-6385-4898-9F92-119376298791}"/>
                </a:ext>
              </a:extLst>
            </p:cNvPr>
            <p:cNvCxnSpPr>
              <a:cxnSpLocks/>
            </p:cNvCxnSpPr>
            <p:nvPr userDrawn="1"/>
          </p:nvCxnSpPr>
          <p:spPr bwMode="auto">
            <a:xfrm>
              <a:off x="0" y="5791200"/>
              <a:ext cx="4648200" cy="0"/>
            </a:xfrm>
            <a:prstGeom prst="line">
              <a:avLst/>
            </a:prstGeom>
            <a:ln w="31750">
              <a:solidFill>
                <a:srgbClr val="00BDAC"/>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CF74F511-9329-428B-817E-115A923E609A}"/>
                </a:ext>
              </a:extLst>
            </p:cNvPr>
            <p:cNvCxnSpPr>
              <a:cxnSpLocks/>
            </p:cNvCxnSpPr>
            <p:nvPr userDrawn="1"/>
          </p:nvCxnSpPr>
          <p:spPr bwMode="auto">
            <a:xfrm>
              <a:off x="4648200" y="5791200"/>
              <a:ext cx="2971800" cy="0"/>
            </a:xfrm>
            <a:prstGeom prst="line">
              <a:avLst/>
            </a:prstGeom>
            <a:ln w="31750">
              <a:solidFill>
                <a:srgbClr val="DA9031"/>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5D6819-69DE-4C13-9129-50BABCA32071}"/>
                </a:ext>
              </a:extLst>
            </p:cNvPr>
            <p:cNvCxnSpPr>
              <a:cxnSpLocks/>
            </p:cNvCxnSpPr>
            <p:nvPr userDrawn="1"/>
          </p:nvCxnSpPr>
          <p:spPr bwMode="auto">
            <a:xfrm>
              <a:off x="7620000" y="5791200"/>
              <a:ext cx="1524000" cy="0"/>
            </a:xfrm>
            <a:prstGeom prst="line">
              <a:avLst/>
            </a:prstGeom>
            <a:ln w="31750">
              <a:solidFill>
                <a:schemeClr val="tx1"/>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7813"/>
            <a:ext cx="8229600" cy="1139825"/>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1600201"/>
            <a:ext cx="8229600"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altLang="en-US"/>
              <a:t>Ladders</a:t>
            </a:r>
          </a:p>
        </p:txBody>
      </p:sp>
      <p:sp>
        <p:nvSpPr>
          <p:cNvPr id="6" name="Slide Number Placeholder 5"/>
          <p:cNvSpPr>
            <a:spLocks noGrp="1"/>
          </p:cNvSpPr>
          <p:nvPr>
            <p:ph type="sldNum" sz="quarter" idx="12"/>
          </p:nvPr>
        </p:nvSpPr>
        <p:spPr/>
        <p:txBody>
          <a:bodyPr/>
          <a:lstStyle>
            <a:lvl1pPr>
              <a:defRPr/>
            </a:lvl1pPr>
          </a:lstStyle>
          <a:p>
            <a:fld id="{314589B0-DCC1-4A63-B780-494C35F0CF4C}" type="slidenum">
              <a:rPr lang="en-US" altLang="en-US"/>
              <a:pPr/>
              <a:t>‹#›</a:t>
            </a:fld>
            <a:endParaRPr lang="en-US" altLang="en-US"/>
          </a:p>
        </p:txBody>
      </p:sp>
    </p:spTree>
    <p:extLst>
      <p:ext uri="{BB962C8B-B14F-4D97-AF65-F5344CB8AC3E}">
        <p14:creationId xmlns:p14="http://schemas.microsoft.com/office/powerpoint/2010/main" val="200272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p:nvPr>
        </p:nvSpPr>
        <p:spPr>
          <a:xfrm>
            <a:off x="722313" y="3505200"/>
            <a:ext cx="2587752" cy="2286000"/>
          </a:xfrm>
          <a:ln w="9525">
            <a:solidFill>
              <a:schemeClr val="tx1"/>
            </a:solidFill>
          </a:ln>
        </p:spPr>
        <p:txBody>
          <a:bodyPr/>
          <a:lstStyle/>
          <a:p>
            <a:r>
              <a:rPr lang="en-US"/>
              <a:t>Click icon to add picture</a:t>
            </a:r>
            <a:endParaRPr lang="en-US" dirty="0"/>
          </a:p>
        </p:txBody>
      </p:sp>
      <p:sp>
        <p:nvSpPr>
          <p:cNvPr id="12" name="Picture Placeholder 8"/>
          <p:cNvSpPr>
            <a:spLocks noGrp="1" noChangeAspect="1"/>
          </p:cNvSpPr>
          <p:nvPr>
            <p:ph type="pic" sz="quarter" idx="14"/>
          </p:nvPr>
        </p:nvSpPr>
        <p:spPr>
          <a:xfrm>
            <a:off x="3314637" y="3505200"/>
            <a:ext cx="2587752" cy="2286000"/>
          </a:xfrm>
          <a:ln w="9525">
            <a:solidFill>
              <a:schemeClr val="tx1"/>
            </a:solidFill>
          </a:ln>
        </p:spPr>
        <p:txBody>
          <a:bodyPr/>
          <a:lstStyle/>
          <a:p>
            <a:r>
              <a:rPr lang="en-US"/>
              <a:t>Click icon to add picture</a:t>
            </a:r>
          </a:p>
        </p:txBody>
      </p:sp>
      <p:sp>
        <p:nvSpPr>
          <p:cNvPr id="13" name="Picture Placeholder 8"/>
          <p:cNvSpPr>
            <a:spLocks noGrp="1" noChangeAspect="1"/>
          </p:cNvSpPr>
          <p:nvPr>
            <p:ph type="pic" sz="quarter" idx="15"/>
          </p:nvPr>
        </p:nvSpPr>
        <p:spPr>
          <a:xfrm>
            <a:off x="5906961" y="3505200"/>
            <a:ext cx="2587752" cy="2286000"/>
          </a:xfrm>
          <a:ln w="9525">
            <a:solidFill>
              <a:schemeClr val="tx1"/>
            </a:solidFill>
          </a:ln>
        </p:spPr>
        <p:txBody>
          <a:bodyPr/>
          <a:lstStyle/>
          <a:p>
            <a:r>
              <a:rPr lang="en-US"/>
              <a:t>Click icon to add picture</a:t>
            </a:r>
          </a:p>
        </p:txBody>
      </p:sp>
      <p:sp>
        <p:nvSpPr>
          <p:cNvPr id="2" name="Title 1"/>
          <p:cNvSpPr>
            <a:spLocks noGrp="1"/>
          </p:cNvSpPr>
          <p:nvPr>
            <p:ph type="title"/>
          </p:nvPr>
        </p:nvSpPr>
        <p:spPr>
          <a:xfrm>
            <a:off x="722313" y="2120900"/>
            <a:ext cx="7772400" cy="1362075"/>
          </a:xfrm>
        </p:spPr>
        <p:txBody>
          <a:bodyPr anchor="b"/>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722313" y="1143000"/>
            <a:ext cx="7772400" cy="977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Footer Placeholder 4"/>
          <p:cNvSpPr>
            <a:spLocks noGrp="1"/>
          </p:cNvSpPr>
          <p:nvPr>
            <p:ph type="ftr" sz="quarter" idx="11"/>
          </p:nvPr>
        </p:nvSpPr>
        <p:spPr/>
        <p:txBody>
          <a:bodyPr/>
          <a:lstStyle>
            <a:lvl1pPr>
              <a:defRPr/>
            </a:lvl1pPr>
          </a:lstStyle>
          <a:p>
            <a:r>
              <a:rPr lang="en-US" altLang="en-US"/>
              <a:t>Ladders</a:t>
            </a:r>
          </a:p>
        </p:txBody>
      </p:sp>
      <p:sp>
        <p:nvSpPr>
          <p:cNvPr id="6" name="Slide Number Placeholder 5"/>
          <p:cNvSpPr>
            <a:spLocks noGrp="1"/>
          </p:cNvSpPr>
          <p:nvPr>
            <p:ph type="sldNum" sz="quarter" idx="12"/>
          </p:nvPr>
        </p:nvSpPr>
        <p:spPr/>
        <p:txBody>
          <a:bodyPr/>
          <a:lstStyle>
            <a:lvl1pPr>
              <a:defRPr/>
            </a:lvl1pPr>
          </a:lstStyle>
          <a:p>
            <a:fld id="{AA6754AB-BCF0-4111-9D98-AAF08E5B6784}" type="slidenum">
              <a:rPr lang="en-US" altLang="en-US"/>
              <a:pPr/>
              <a:t>‹#›</a:t>
            </a:fld>
            <a:endParaRPr lang="en-US" altLang="en-US"/>
          </a:p>
        </p:txBody>
      </p:sp>
    </p:spTree>
    <p:extLst>
      <p:ext uri="{BB962C8B-B14F-4D97-AF65-F5344CB8AC3E}">
        <p14:creationId xmlns:p14="http://schemas.microsoft.com/office/powerpoint/2010/main" val="197725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16002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lvl1pPr>
          </a:lstStyle>
          <a:p>
            <a:r>
              <a:rPr lang="en-US" altLang="en-US"/>
              <a:t>Ladders</a:t>
            </a:r>
          </a:p>
        </p:txBody>
      </p:sp>
      <p:sp>
        <p:nvSpPr>
          <p:cNvPr id="7" name="Slide Number Placeholder 6"/>
          <p:cNvSpPr>
            <a:spLocks noGrp="1"/>
          </p:cNvSpPr>
          <p:nvPr>
            <p:ph type="sldNum" sz="quarter" idx="12"/>
          </p:nvPr>
        </p:nvSpPr>
        <p:spPr/>
        <p:txBody>
          <a:bodyPr/>
          <a:lstStyle>
            <a:lvl1pPr>
              <a:defRPr/>
            </a:lvl1pPr>
          </a:lstStyle>
          <a:p>
            <a:fld id="{7EBB3C71-50D0-4CC1-8511-5134496C552F}" type="slidenum">
              <a:rPr lang="en-US" altLang="en-US"/>
              <a:pPr/>
              <a:t>‹#›</a:t>
            </a:fld>
            <a:endParaRPr lang="en-US" altLang="en-US"/>
          </a:p>
        </p:txBody>
      </p:sp>
    </p:spTree>
    <p:extLst>
      <p:ext uri="{BB962C8B-B14F-4D97-AF65-F5344CB8AC3E}">
        <p14:creationId xmlns:p14="http://schemas.microsoft.com/office/powerpoint/2010/main" val="1377050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lvl1pPr>
          </a:lstStyle>
          <a:p>
            <a:r>
              <a:rPr lang="en-US" altLang="en-US"/>
              <a:t>Ladders</a:t>
            </a:r>
          </a:p>
        </p:txBody>
      </p:sp>
      <p:sp>
        <p:nvSpPr>
          <p:cNvPr id="9" name="Slide Number Placeholder 8"/>
          <p:cNvSpPr>
            <a:spLocks noGrp="1"/>
          </p:cNvSpPr>
          <p:nvPr>
            <p:ph type="sldNum" sz="quarter" idx="12"/>
          </p:nvPr>
        </p:nvSpPr>
        <p:spPr/>
        <p:txBody>
          <a:bodyPr/>
          <a:lstStyle>
            <a:lvl1pPr>
              <a:defRPr/>
            </a:lvl1pPr>
          </a:lstStyle>
          <a:p>
            <a:fld id="{A68C607B-BF35-4501-9CEC-61CFC0EE7919}" type="slidenum">
              <a:rPr lang="en-US" altLang="en-US"/>
              <a:pPr/>
              <a:t>‹#›</a:t>
            </a:fld>
            <a:endParaRPr lang="en-US" altLang="en-US"/>
          </a:p>
        </p:txBody>
      </p:sp>
    </p:spTree>
    <p:extLst>
      <p:ext uri="{BB962C8B-B14F-4D97-AF65-F5344CB8AC3E}">
        <p14:creationId xmlns:p14="http://schemas.microsoft.com/office/powerpoint/2010/main" val="23821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lvl1pPr>
          </a:lstStyle>
          <a:p>
            <a:r>
              <a:rPr lang="en-US" altLang="en-US"/>
              <a:t>Ladders</a:t>
            </a:r>
          </a:p>
        </p:txBody>
      </p:sp>
      <p:sp>
        <p:nvSpPr>
          <p:cNvPr id="5" name="Slide Number Placeholder 4"/>
          <p:cNvSpPr>
            <a:spLocks noGrp="1"/>
          </p:cNvSpPr>
          <p:nvPr>
            <p:ph type="sldNum" sz="quarter" idx="12"/>
          </p:nvPr>
        </p:nvSpPr>
        <p:spPr/>
        <p:txBody>
          <a:bodyPr/>
          <a:lstStyle>
            <a:lvl1pPr>
              <a:defRPr/>
            </a:lvl1pPr>
          </a:lstStyle>
          <a:p>
            <a:fld id="{1921C883-A058-43AB-92DC-5A87A2515D03}" type="slidenum">
              <a:rPr lang="en-US" altLang="en-US"/>
              <a:pPr/>
              <a:t>‹#›</a:t>
            </a:fld>
            <a:endParaRPr lang="en-US" altLang="en-US"/>
          </a:p>
        </p:txBody>
      </p:sp>
    </p:spTree>
    <p:extLst>
      <p:ext uri="{BB962C8B-B14F-4D97-AF65-F5344CB8AC3E}">
        <p14:creationId xmlns:p14="http://schemas.microsoft.com/office/powerpoint/2010/main" val="361090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altLang="en-US"/>
              <a:t>Ladders</a:t>
            </a:r>
          </a:p>
        </p:txBody>
      </p:sp>
      <p:sp>
        <p:nvSpPr>
          <p:cNvPr id="4" name="Slide Number Placeholder 3"/>
          <p:cNvSpPr>
            <a:spLocks noGrp="1"/>
          </p:cNvSpPr>
          <p:nvPr>
            <p:ph type="sldNum" sz="quarter" idx="12"/>
          </p:nvPr>
        </p:nvSpPr>
        <p:spPr/>
        <p:txBody>
          <a:bodyPr/>
          <a:lstStyle>
            <a:lvl1pPr>
              <a:defRPr/>
            </a:lvl1pPr>
          </a:lstStyle>
          <a:p>
            <a:fld id="{914BA8A4-0D85-45E6-9D7D-3BFFBB1556C1}" type="slidenum">
              <a:rPr lang="en-US" altLang="en-US"/>
              <a:pPr/>
              <a:t>‹#›</a:t>
            </a:fld>
            <a:endParaRPr lang="en-US" altLang="en-US"/>
          </a:p>
        </p:txBody>
      </p:sp>
    </p:spTree>
    <p:extLst>
      <p:ext uri="{BB962C8B-B14F-4D97-AF65-F5344CB8AC3E}">
        <p14:creationId xmlns:p14="http://schemas.microsoft.com/office/powerpoint/2010/main" val="4121808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lvl1pPr>
              <a:defRPr/>
            </a:lvl1pPr>
          </a:lstStyle>
          <a:p>
            <a:r>
              <a:rPr lang="en-US" altLang="en-US"/>
              <a:t>Ladders</a:t>
            </a:r>
          </a:p>
        </p:txBody>
      </p:sp>
      <p:sp>
        <p:nvSpPr>
          <p:cNvPr id="7" name="Slide Number Placeholder 6"/>
          <p:cNvSpPr>
            <a:spLocks noGrp="1"/>
          </p:cNvSpPr>
          <p:nvPr>
            <p:ph type="sldNum" sz="quarter" idx="12"/>
          </p:nvPr>
        </p:nvSpPr>
        <p:spPr/>
        <p:txBody>
          <a:bodyPr/>
          <a:lstStyle>
            <a:lvl1pPr>
              <a:defRPr/>
            </a:lvl1pPr>
          </a:lstStyle>
          <a:p>
            <a:fld id="{9498A877-0BE8-4A71-92BE-21994F344282}" type="slidenum">
              <a:rPr lang="en-US" altLang="en-US"/>
              <a:pPr/>
              <a:t>‹#›</a:t>
            </a:fld>
            <a:endParaRPr lang="en-US" altLang="en-US"/>
          </a:p>
        </p:txBody>
      </p:sp>
    </p:spTree>
    <p:extLst>
      <p:ext uri="{BB962C8B-B14F-4D97-AF65-F5344CB8AC3E}">
        <p14:creationId xmlns:p14="http://schemas.microsoft.com/office/powerpoint/2010/main" val="92486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lvl1pPr>
              <a:defRPr/>
            </a:lvl1pPr>
          </a:lstStyle>
          <a:p>
            <a:r>
              <a:rPr lang="en-US" altLang="en-US"/>
              <a:t>Ladders</a:t>
            </a:r>
          </a:p>
        </p:txBody>
      </p:sp>
      <p:sp>
        <p:nvSpPr>
          <p:cNvPr id="7" name="Slide Number Placeholder 6"/>
          <p:cNvSpPr>
            <a:spLocks noGrp="1"/>
          </p:cNvSpPr>
          <p:nvPr>
            <p:ph type="sldNum" sz="quarter" idx="12"/>
          </p:nvPr>
        </p:nvSpPr>
        <p:spPr/>
        <p:txBody>
          <a:bodyPr/>
          <a:lstStyle>
            <a:lvl1pPr>
              <a:defRPr/>
            </a:lvl1pPr>
          </a:lstStyle>
          <a:p>
            <a:fld id="{653E8356-C116-4346-8A1D-8D5E26DF23B3}" type="slidenum">
              <a:rPr lang="en-US" altLang="en-US"/>
              <a:pPr/>
              <a:t>‹#›</a:t>
            </a:fld>
            <a:endParaRPr lang="en-US" altLang="en-US"/>
          </a:p>
        </p:txBody>
      </p:sp>
    </p:spTree>
    <p:extLst>
      <p:ext uri="{BB962C8B-B14F-4D97-AF65-F5344CB8AC3E}">
        <p14:creationId xmlns:p14="http://schemas.microsoft.com/office/powerpoint/2010/main" val="384701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bwMode="auto">
          <a:xfrm>
            <a:off x="488212"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
        <p:nvSpPr>
          <p:cNvPr id="290819" name="Rectangle 3"/>
          <p:cNvSpPr>
            <a:spLocks noGrp="1" noChangeArrowheads="1"/>
          </p:cNvSpPr>
          <p:nvPr>
            <p:ph type="body" idx="1"/>
          </p:nvPr>
        </p:nvSpPr>
        <p:spPr bwMode="auto">
          <a:xfrm>
            <a:off x="488212" y="1600201"/>
            <a:ext cx="8229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90821" name="Rectangle 5"/>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Calibri" panose="020F0502020204030204" pitchFamily="34" charset="0"/>
                <a:cs typeface="Calibri" panose="020F0502020204030204" pitchFamily="34" charset="0"/>
              </a:defRPr>
            </a:lvl1pPr>
          </a:lstStyle>
          <a:p>
            <a:r>
              <a:rPr lang="en-US" altLang="en-US"/>
              <a:t>Ladders</a:t>
            </a:r>
            <a:endParaRPr lang="en-US" altLang="en-US" dirty="0"/>
          </a:p>
        </p:txBody>
      </p:sp>
      <p:sp>
        <p:nvSpPr>
          <p:cNvPr id="290822"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Calibri" panose="020F0502020204030204" pitchFamily="34" charset="0"/>
                <a:cs typeface="Calibri" panose="020F0502020204030204" pitchFamily="34" charset="0"/>
              </a:defRPr>
            </a:lvl1pPr>
          </a:lstStyle>
          <a:p>
            <a:fld id="{942CB422-2FAD-4D73-B667-C5C62179E970}" type="slidenum">
              <a:rPr lang="en-US" altLang="en-US" smtClean="0"/>
              <a:pPr/>
              <a:t>‹#›</a:t>
            </a:fld>
            <a:endParaRPr lang="en-US" altLang="en-US" dirty="0"/>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87327" y="6107831"/>
            <a:ext cx="1189074" cy="566187"/>
          </a:xfrm>
          <a:prstGeom prst="rect">
            <a:avLst/>
          </a:prstGeom>
        </p:spPr>
      </p:pic>
      <p:grpSp>
        <p:nvGrpSpPr>
          <p:cNvPr id="8" name="Group 7">
            <a:extLst>
              <a:ext uri="{FF2B5EF4-FFF2-40B4-BE49-F238E27FC236}">
                <a16:creationId xmlns:a16="http://schemas.microsoft.com/office/drawing/2014/main" id="{DE93452F-9981-402C-9E9A-890F2B4FF0A6}"/>
              </a:ext>
            </a:extLst>
          </p:cNvPr>
          <p:cNvGrpSpPr/>
          <p:nvPr userDrawn="1"/>
        </p:nvGrpSpPr>
        <p:grpSpPr>
          <a:xfrm>
            <a:off x="0" y="6019800"/>
            <a:ext cx="9144000" cy="0"/>
            <a:chOff x="0" y="5791200"/>
            <a:chExt cx="9144000" cy="0"/>
          </a:xfrm>
        </p:grpSpPr>
        <p:cxnSp>
          <p:nvCxnSpPr>
            <p:cNvPr id="9" name="Straight Connector 8">
              <a:extLst>
                <a:ext uri="{FF2B5EF4-FFF2-40B4-BE49-F238E27FC236}">
                  <a16:creationId xmlns:a16="http://schemas.microsoft.com/office/drawing/2014/main" id="{4E9974B5-DF0F-45EF-9315-874996053232}"/>
                </a:ext>
              </a:extLst>
            </p:cNvPr>
            <p:cNvCxnSpPr>
              <a:cxnSpLocks/>
            </p:cNvCxnSpPr>
            <p:nvPr userDrawn="1"/>
          </p:nvCxnSpPr>
          <p:spPr bwMode="auto">
            <a:xfrm>
              <a:off x="0" y="5791200"/>
              <a:ext cx="4648200" cy="0"/>
            </a:xfrm>
            <a:prstGeom prst="line">
              <a:avLst/>
            </a:prstGeom>
            <a:ln w="31750">
              <a:solidFill>
                <a:srgbClr val="00BDAC"/>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8AB2F10A-CAE4-476C-97C4-71037BBBBA69}"/>
                </a:ext>
              </a:extLst>
            </p:cNvPr>
            <p:cNvCxnSpPr>
              <a:cxnSpLocks/>
            </p:cNvCxnSpPr>
            <p:nvPr userDrawn="1"/>
          </p:nvCxnSpPr>
          <p:spPr bwMode="auto">
            <a:xfrm>
              <a:off x="4648200" y="5791200"/>
              <a:ext cx="2971800" cy="0"/>
            </a:xfrm>
            <a:prstGeom prst="line">
              <a:avLst/>
            </a:prstGeom>
            <a:ln w="31750">
              <a:solidFill>
                <a:srgbClr val="DA9031"/>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B3F6D2-3E15-4B07-953C-CE48F245B2ED}"/>
                </a:ext>
              </a:extLst>
            </p:cNvPr>
            <p:cNvCxnSpPr>
              <a:cxnSpLocks/>
            </p:cNvCxnSpPr>
            <p:nvPr userDrawn="1"/>
          </p:nvCxnSpPr>
          <p:spPr bwMode="auto">
            <a:xfrm>
              <a:off x="7620000" y="5791200"/>
              <a:ext cx="1524000" cy="0"/>
            </a:xfrm>
            <a:prstGeom prst="line">
              <a:avLst/>
            </a:prstGeom>
            <a:ln w="31750">
              <a:solidFill>
                <a:schemeClr val="tx1"/>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Lst>
  <p:hf hdr="0" dt="0"/>
  <p:txStyles>
    <p:titleStyle>
      <a:lvl1pPr algn="l" rtl="0" eaLnBrk="1" fontAlgn="base" hangingPunct="1">
        <a:spcBef>
          <a:spcPct val="0"/>
        </a:spcBef>
        <a:spcAft>
          <a:spcPct val="0"/>
        </a:spcAft>
        <a:defRPr sz="3600" b="0" i="0" cap="none" baseline="0">
          <a:solidFill>
            <a:schemeClr val="accent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chemeClr val="tx2"/>
          </a:solidFill>
          <a:latin typeface="Garamond" pitchFamily="18" charset="0"/>
        </a:defRPr>
      </a:lvl2pPr>
      <a:lvl3pPr algn="l" rtl="0" eaLnBrk="1" fontAlgn="base" hangingPunct="1">
        <a:spcBef>
          <a:spcPct val="0"/>
        </a:spcBef>
        <a:spcAft>
          <a:spcPct val="0"/>
        </a:spcAft>
        <a:defRPr sz="4400">
          <a:solidFill>
            <a:schemeClr val="tx2"/>
          </a:solidFill>
          <a:latin typeface="Garamond" pitchFamily="18" charset="0"/>
        </a:defRPr>
      </a:lvl3pPr>
      <a:lvl4pPr algn="l" rtl="0" eaLnBrk="1" fontAlgn="base" hangingPunct="1">
        <a:spcBef>
          <a:spcPct val="0"/>
        </a:spcBef>
        <a:spcAft>
          <a:spcPct val="0"/>
        </a:spcAft>
        <a:defRPr sz="4400">
          <a:solidFill>
            <a:schemeClr val="tx2"/>
          </a:solidFill>
          <a:latin typeface="Garamond" pitchFamily="18" charset="0"/>
        </a:defRPr>
      </a:lvl4pPr>
      <a:lvl5pPr algn="l" rtl="0" eaLnBrk="1" fontAlgn="base" hangingPunct="1">
        <a:spcBef>
          <a:spcPct val="0"/>
        </a:spcBef>
        <a:spcAft>
          <a:spcPct val="0"/>
        </a:spcAft>
        <a:defRPr sz="4400">
          <a:solidFill>
            <a:schemeClr val="tx2"/>
          </a:solidFill>
          <a:latin typeface="Garamond" pitchFamily="18" charset="0"/>
        </a:defRPr>
      </a:lvl5pPr>
      <a:lvl6pPr marL="457200" algn="l" rtl="0" eaLnBrk="1" fontAlgn="base" hangingPunct="1">
        <a:spcBef>
          <a:spcPct val="0"/>
        </a:spcBef>
        <a:spcAft>
          <a:spcPct val="0"/>
        </a:spcAft>
        <a:defRPr sz="4400">
          <a:solidFill>
            <a:schemeClr val="tx2"/>
          </a:solidFill>
          <a:latin typeface="Garamond" pitchFamily="18" charset="0"/>
        </a:defRPr>
      </a:lvl6pPr>
      <a:lvl7pPr marL="914400" algn="l" rtl="0" eaLnBrk="1" fontAlgn="base" hangingPunct="1">
        <a:spcBef>
          <a:spcPct val="0"/>
        </a:spcBef>
        <a:spcAft>
          <a:spcPct val="0"/>
        </a:spcAft>
        <a:defRPr sz="4400">
          <a:solidFill>
            <a:schemeClr val="tx2"/>
          </a:solidFill>
          <a:latin typeface="Garamond" pitchFamily="18" charset="0"/>
        </a:defRPr>
      </a:lvl7pPr>
      <a:lvl8pPr marL="1371600" algn="l" rtl="0" eaLnBrk="1" fontAlgn="base" hangingPunct="1">
        <a:spcBef>
          <a:spcPct val="0"/>
        </a:spcBef>
        <a:spcAft>
          <a:spcPct val="0"/>
        </a:spcAft>
        <a:defRPr sz="4400">
          <a:solidFill>
            <a:schemeClr val="tx2"/>
          </a:solidFill>
          <a:latin typeface="Garamond" pitchFamily="18" charset="0"/>
        </a:defRPr>
      </a:lvl8pPr>
      <a:lvl9pPr marL="1828800" algn="l" rtl="0" eaLnBrk="1" fontAlgn="base" hangingPunct="1">
        <a:spcBef>
          <a:spcPct val="0"/>
        </a:spcBef>
        <a:spcAft>
          <a:spcPct val="0"/>
        </a:spcAft>
        <a:defRPr sz="44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Calibri" panose="020F0502020204030204" pitchFamily="34" charset="0"/>
          <a:cs typeface="Calibri" panose="020F0502020204030204" pitchFamily="34" charset="0"/>
        </a:defRPr>
      </a:lvl3pPr>
      <a:lvl4pPr marL="1600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aZTWZ-hKyW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channel/UC_a6RgegBuDHVn71OcNKUbA/video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General Use and Hazards</a:t>
            </a:r>
          </a:p>
        </p:txBody>
      </p:sp>
      <p:sp>
        <p:nvSpPr>
          <p:cNvPr id="6" name="Title 5"/>
          <p:cNvSpPr>
            <a:spLocks noGrp="1"/>
          </p:cNvSpPr>
          <p:nvPr>
            <p:ph type="title"/>
          </p:nvPr>
        </p:nvSpPr>
        <p:spPr/>
        <p:txBody>
          <a:bodyPr/>
          <a:lstStyle/>
          <a:p>
            <a:r>
              <a:rPr lang="en-US" dirty="0"/>
              <a:t>Ladder Safety</a:t>
            </a:r>
          </a:p>
        </p:txBody>
      </p:sp>
      <p:pic>
        <p:nvPicPr>
          <p:cNvPr id="12" name="Picture Placeholder 11">
            <a:extLst>
              <a:ext uri="{FF2B5EF4-FFF2-40B4-BE49-F238E27FC236}">
                <a16:creationId xmlns:a16="http://schemas.microsoft.com/office/drawing/2014/main" id="{73876194-605C-48D6-B5E7-1096075B866C}"/>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2250" r="12250"/>
          <a:stretch>
            <a:fillRect/>
          </a:stretch>
        </p:blipFill>
        <p:spPr/>
      </p:pic>
      <p:pic>
        <p:nvPicPr>
          <p:cNvPr id="14" name="Picture Placeholder 13">
            <a:extLst>
              <a:ext uri="{FF2B5EF4-FFF2-40B4-BE49-F238E27FC236}">
                <a16:creationId xmlns:a16="http://schemas.microsoft.com/office/drawing/2014/main" id="{A7CA07F0-E45C-4915-9EEA-7C6701C02830}"/>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2269" r="12269"/>
          <a:stretch>
            <a:fillRect/>
          </a:stretch>
        </p:blipFill>
        <p:spPr/>
      </p:pic>
      <p:pic>
        <p:nvPicPr>
          <p:cNvPr id="20" name="Picture Placeholder 19">
            <a:extLst>
              <a:ext uri="{FF2B5EF4-FFF2-40B4-BE49-F238E27FC236}">
                <a16:creationId xmlns:a16="http://schemas.microsoft.com/office/drawing/2014/main" id="{5038BD45-66F7-4E8F-833C-661B5CB3DECA}"/>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0552" b="20552"/>
          <a:stretch>
            <a:fillRect/>
          </a:stretch>
        </p:blipFill>
        <p:spPr/>
      </p:pic>
    </p:spTree>
    <p:extLst>
      <p:ext uri="{BB962C8B-B14F-4D97-AF65-F5344CB8AC3E}">
        <p14:creationId xmlns:p14="http://schemas.microsoft.com/office/powerpoint/2010/main" val="3185846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2859D-DAF2-4D6D-87CE-F5186F45F5EF}"/>
              </a:ext>
            </a:extLst>
          </p:cNvPr>
          <p:cNvSpPr>
            <a:spLocks noGrp="1"/>
          </p:cNvSpPr>
          <p:nvPr>
            <p:ph type="title"/>
          </p:nvPr>
        </p:nvSpPr>
        <p:spPr/>
        <p:txBody>
          <a:bodyPr/>
          <a:lstStyle/>
          <a:p>
            <a:r>
              <a:rPr lang="en-US" dirty="0"/>
              <a:t>Inspect ladders before use</a:t>
            </a:r>
          </a:p>
        </p:txBody>
      </p:sp>
      <p:sp>
        <p:nvSpPr>
          <p:cNvPr id="3" name="Content Placeholder 2">
            <a:extLst>
              <a:ext uri="{FF2B5EF4-FFF2-40B4-BE49-F238E27FC236}">
                <a16:creationId xmlns:a16="http://schemas.microsoft.com/office/drawing/2014/main" id="{3AD83F56-CDB8-4BB4-9CEA-DDB0C042C0BA}"/>
              </a:ext>
            </a:extLst>
          </p:cNvPr>
          <p:cNvSpPr>
            <a:spLocks noGrp="1"/>
          </p:cNvSpPr>
          <p:nvPr>
            <p:ph idx="1"/>
          </p:nvPr>
        </p:nvSpPr>
        <p:spPr>
          <a:xfrm>
            <a:off x="762000" y="1538469"/>
            <a:ext cx="2819400" cy="1904999"/>
          </a:xfrm>
        </p:spPr>
        <p:txBody>
          <a:bodyPr/>
          <a:lstStyle/>
          <a:p>
            <a:pPr marL="0" indent="0">
              <a:buNone/>
            </a:pPr>
            <a:r>
              <a:rPr lang="en-US" altLang="en-US" sz="2200" dirty="0"/>
              <a:t>Look for cracks, splits, dents, bends, corrosion, and missing hardware.</a:t>
            </a:r>
            <a:endParaRPr lang="en-US" sz="2200" dirty="0"/>
          </a:p>
        </p:txBody>
      </p:sp>
      <p:sp>
        <p:nvSpPr>
          <p:cNvPr id="4" name="Footer Placeholder 3">
            <a:extLst>
              <a:ext uri="{FF2B5EF4-FFF2-40B4-BE49-F238E27FC236}">
                <a16:creationId xmlns:a16="http://schemas.microsoft.com/office/drawing/2014/main" id="{4CF8193A-B801-4516-88C6-E71C3D44455A}"/>
              </a:ext>
            </a:extLst>
          </p:cNvPr>
          <p:cNvSpPr>
            <a:spLocks noGrp="1"/>
          </p:cNvSpPr>
          <p:nvPr>
            <p:ph type="ftr" sz="quarter" idx="11"/>
          </p:nvPr>
        </p:nvSpPr>
        <p:spPr/>
        <p:txBody>
          <a:bodyPr/>
          <a:lstStyle/>
          <a:p>
            <a:r>
              <a:rPr lang="en-US" altLang="en-US"/>
              <a:t>Ladders</a:t>
            </a:r>
          </a:p>
        </p:txBody>
      </p:sp>
      <p:sp>
        <p:nvSpPr>
          <p:cNvPr id="5" name="Slide Number Placeholder 4">
            <a:extLst>
              <a:ext uri="{FF2B5EF4-FFF2-40B4-BE49-F238E27FC236}">
                <a16:creationId xmlns:a16="http://schemas.microsoft.com/office/drawing/2014/main" id="{59D73067-B8E1-4921-8604-ECE7F92D061F}"/>
              </a:ext>
            </a:extLst>
          </p:cNvPr>
          <p:cNvSpPr>
            <a:spLocks noGrp="1"/>
          </p:cNvSpPr>
          <p:nvPr>
            <p:ph type="sldNum" sz="quarter" idx="12"/>
          </p:nvPr>
        </p:nvSpPr>
        <p:spPr/>
        <p:txBody>
          <a:bodyPr/>
          <a:lstStyle/>
          <a:p>
            <a:fld id="{314589B0-DCC1-4A63-B780-494C35F0CF4C}" type="slidenum">
              <a:rPr lang="en-US" altLang="en-US" smtClean="0"/>
              <a:pPr/>
              <a:t>10</a:t>
            </a:fld>
            <a:endParaRPr lang="en-US" altLang="en-US"/>
          </a:p>
        </p:txBody>
      </p:sp>
      <p:pic>
        <p:nvPicPr>
          <p:cNvPr id="6" name="Picture 5">
            <a:extLst>
              <a:ext uri="{FF2B5EF4-FFF2-40B4-BE49-F238E27FC236}">
                <a16:creationId xmlns:a16="http://schemas.microsoft.com/office/drawing/2014/main" id="{11BCF8F0-F291-4EDC-8382-1CB43E643CD4}"/>
              </a:ext>
            </a:extLst>
          </p:cNvPr>
          <p:cNvPicPr>
            <a:picLocks noChangeAspect="1"/>
          </p:cNvPicPr>
          <p:nvPr/>
        </p:nvPicPr>
        <p:blipFill>
          <a:blip r:embed="rId3"/>
          <a:stretch>
            <a:fillRect/>
          </a:stretch>
        </p:blipFill>
        <p:spPr>
          <a:xfrm>
            <a:off x="1371600" y="2133600"/>
            <a:ext cx="6605300" cy="3636466"/>
          </a:xfrm>
          <a:prstGeom prst="rect">
            <a:avLst/>
          </a:prstGeom>
        </p:spPr>
      </p:pic>
    </p:spTree>
    <p:extLst>
      <p:ext uri="{BB962C8B-B14F-4D97-AF65-F5344CB8AC3E}">
        <p14:creationId xmlns:p14="http://schemas.microsoft.com/office/powerpoint/2010/main" val="2075284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1274-A54A-425E-9500-295E98D8B322}"/>
              </a:ext>
            </a:extLst>
          </p:cNvPr>
          <p:cNvSpPr>
            <a:spLocks noGrp="1"/>
          </p:cNvSpPr>
          <p:nvPr>
            <p:ph type="title"/>
          </p:nvPr>
        </p:nvSpPr>
        <p:spPr/>
        <p:txBody>
          <a:bodyPr/>
          <a:lstStyle/>
          <a:p>
            <a:r>
              <a:rPr lang="en-US" dirty="0"/>
              <a:t>Determining proper ladder angle</a:t>
            </a:r>
          </a:p>
        </p:txBody>
      </p:sp>
      <p:sp>
        <p:nvSpPr>
          <p:cNvPr id="3" name="Content Placeholder 2">
            <a:extLst>
              <a:ext uri="{FF2B5EF4-FFF2-40B4-BE49-F238E27FC236}">
                <a16:creationId xmlns:a16="http://schemas.microsoft.com/office/drawing/2014/main" id="{405785EC-BCF8-4EA9-8FA0-3DC7B576760C}"/>
              </a:ext>
            </a:extLst>
          </p:cNvPr>
          <p:cNvSpPr>
            <a:spLocks noGrp="1"/>
          </p:cNvSpPr>
          <p:nvPr>
            <p:ph sz="half" idx="1"/>
          </p:nvPr>
        </p:nvSpPr>
        <p:spPr>
          <a:xfrm>
            <a:off x="914400" y="1600201"/>
            <a:ext cx="3505200" cy="4343400"/>
          </a:xfrm>
        </p:spPr>
        <p:txBody>
          <a:bodyPr/>
          <a:lstStyle/>
          <a:p>
            <a:pPr marL="457200" lvl="1" indent="0">
              <a:buClrTx/>
              <a:buNone/>
            </a:pPr>
            <a:r>
              <a:rPr lang="en-US" altLang="en-US" sz="2200" dirty="0"/>
              <a:t>One way to ensure proper angle is to stand with your feet at the base of the ladder and extend your arms straight out.  If your hands just touch, the ladder will be very close to the 4 to 1 ratio.  An example would be for a 12’ height, it should be 3 feet out from the wall.</a:t>
            </a:r>
          </a:p>
          <a:p>
            <a:pPr marL="457200" lvl="1" indent="0">
              <a:buClrTx/>
              <a:buNone/>
            </a:pPr>
            <a:endParaRPr lang="en-US" dirty="0"/>
          </a:p>
        </p:txBody>
      </p:sp>
      <p:sp>
        <p:nvSpPr>
          <p:cNvPr id="5" name="Footer Placeholder 4">
            <a:extLst>
              <a:ext uri="{FF2B5EF4-FFF2-40B4-BE49-F238E27FC236}">
                <a16:creationId xmlns:a16="http://schemas.microsoft.com/office/drawing/2014/main" id="{2BFF165E-ABB8-4481-AB09-909B002956B0}"/>
              </a:ext>
            </a:extLst>
          </p:cNvPr>
          <p:cNvSpPr>
            <a:spLocks noGrp="1"/>
          </p:cNvSpPr>
          <p:nvPr>
            <p:ph type="ftr" sz="quarter" idx="11"/>
          </p:nvPr>
        </p:nvSpPr>
        <p:spPr>
          <a:xfrm>
            <a:off x="3352800" y="6246471"/>
            <a:ext cx="2895600" cy="457200"/>
          </a:xfrm>
        </p:spPr>
        <p:txBody>
          <a:bodyPr/>
          <a:lstStyle/>
          <a:p>
            <a:r>
              <a:rPr lang="en-US" altLang="en-US"/>
              <a:t>Ladders</a:t>
            </a:r>
          </a:p>
        </p:txBody>
      </p:sp>
      <p:sp>
        <p:nvSpPr>
          <p:cNvPr id="6" name="Slide Number Placeholder 5">
            <a:extLst>
              <a:ext uri="{FF2B5EF4-FFF2-40B4-BE49-F238E27FC236}">
                <a16:creationId xmlns:a16="http://schemas.microsoft.com/office/drawing/2014/main" id="{C48DA44A-212E-4781-B8B6-634767888552}"/>
              </a:ext>
            </a:extLst>
          </p:cNvPr>
          <p:cNvSpPr>
            <a:spLocks noGrp="1"/>
          </p:cNvSpPr>
          <p:nvPr>
            <p:ph type="sldNum" sz="quarter" idx="12"/>
          </p:nvPr>
        </p:nvSpPr>
        <p:spPr/>
        <p:txBody>
          <a:bodyPr/>
          <a:lstStyle/>
          <a:p>
            <a:fld id="{7EBB3C71-50D0-4CC1-8511-5134496C552F}" type="slidenum">
              <a:rPr lang="en-US" altLang="en-US" smtClean="0"/>
              <a:pPr/>
              <a:t>11</a:t>
            </a:fld>
            <a:endParaRPr lang="en-US" altLang="en-US"/>
          </a:p>
        </p:txBody>
      </p:sp>
      <p:pic>
        <p:nvPicPr>
          <p:cNvPr id="4" name="Picture 3">
            <a:extLst>
              <a:ext uri="{FF2B5EF4-FFF2-40B4-BE49-F238E27FC236}">
                <a16:creationId xmlns:a16="http://schemas.microsoft.com/office/drawing/2014/main" id="{6CA95C71-B219-43F4-AC3B-4D3873116D4C}"/>
              </a:ext>
            </a:extLst>
          </p:cNvPr>
          <p:cNvPicPr>
            <a:picLocks noChangeAspect="1"/>
          </p:cNvPicPr>
          <p:nvPr/>
        </p:nvPicPr>
        <p:blipFill>
          <a:blip r:embed="rId2"/>
          <a:stretch>
            <a:fillRect/>
          </a:stretch>
        </p:blipFill>
        <p:spPr>
          <a:xfrm>
            <a:off x="5078394" y="1600201"/>
            <a:ext cx="2717745" cy="4110524"/>
          </a:xfrm>
          <a:prstGeom prst="rect">
            <a:avLst/>
          </a:prstGeom>
        </p:spPr>
      </p:pic>
    </p:spTree>
    <p:extLst>
      <p:ext uri="{BB962C8B-B14F-4D97-AF65-F5344CB8AC3E}">
        <p14:creationId xmlns:p14="http://schemas.microsoft.com/office/powerpoint/2010/main" val="329196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A647-2AC1-4CDC-A660-2E9232A3B0FA}"/>
              </a:ext>
            </a:extLst>
          </p:cNvPr>
          <p:cNvSpPr>
            <a:spLocks noGrp="1"/>
          </p:cNvSpPr>
          <p:nvPr>
            <p:ph type="title"/>
          </p:nvPr>
        </p:nvSpPr>
        <p:spPr/>
        <p:txBody>
          <a:bodyPr/>
          <a:lstStyle/>
          <a:p>
            <a:r>
              <a:rPr lang="en-US" dirty="0"/>
              <a:t>Climbing or descending a ladder</a:t>
            </a:r>
          </a:p>
        </p:txBody>
      </p:sp>
      <p:sp>
        <p:nvSpPr>
          <p:cNvPr id="3" name="Content Placeholder 2">
            <a:extLst>
              <a:ext uri="{FF2B5EF4-FFF2-40B4-BE49-F238E27FC236}">
                <a16:creationId xmlns:a16="http://schemas.microsoft.com/office/drawing/2014/main" id="{B7C14053-D1A4-46E3-92B9-FEA583A497D3}"/>
              </a:ext>
            </a:extLst>
          </p:cNvPr>
          <p:cNvSpPr>
            <a:spLocks noGrp="1"/>
          </p:cNvSpPr>
          <p:nvPr>
            <p:ph idx="1"/>
          </p:nvPr>
        </p:nvSpPr>
        <p:spPr>
          <a:xfrm>
            <a:off x="533400" y="1600201"/>
            <a:ext cx="8229600" cy="1371599"/>
          </a:xfrm>
        </p:spPr>
        <p:txBody>
          <a:bodyPr/>
          <a:lstStyle/>
          <a:p>
            <a:pPr marL="0" indent="0">
              <a:buNone/>
            </a:pPr>
            <a:r>
              <a:rPr lang="en-US" altLang="en-US" sz="2200" dirty="0"/>
              <a:t>When climbing a ladder, you must have both hands free and face the ladder.  This allows for three points of contact with the ladder at all times and reduces the chances of falling.  The three point contact is two hands and one foot or one hand and two feet.  </a:t>
            </a:r>
            <a:endParaRPr lang="en-US" sz="2200" dirty="0"/>
          </a:p>
        </p:txBody>
      </p:sp>
      <p:sp>
        <p:nvSpPr>
          <p:cNvPr id="4" name="Footer Placeholder 3">
            <a:extLst>
              <a:ext uri="{FF2B5EF4-FFF2-40B4-BE49-F238E27FC236}">
                <a16:creationId xmlns:a16="http://schemas.microsoft.com/office/drawing/2014/main" id="{EE96BF10-2626-4CD5-BA58-DC1791A24F69}"/>
              </a:ext>
            </a:extLst>
          </p:cNvPr>
          <p:cNvSpPr>
            <a:spLocks noGrp="1"/>
          </p:cNvSpPr>
          <p:nvPr>
            <p:ph type="ftr" sz="quarter" idx="11"/>
          </p:nvPr>
        </p:nvSpPr>
        <p:spPr/>
        <p:txBody>
          <a:bodyPr/>
          <a:lstStyle/>
          <a:p>
            <a:r>
              <a:rPr lang="en-US" altLang="en-US"/>
              <a:t>Ladders</a:t>
            </a:r>
          </a:p>
        </p:txBody>
      </p:sp>
      <p:sp>
        <p:nvSpPr>
          <p:cNvPr id="5" name="Slide Number Placeholder 4">
            <a:extLst>
              <a:ext uri="{FF2B5EF4-FFF2-40B4-BE49-F238E27FC236}">
                <a16:creationId xmlns:a16="http://schemas.microsoft.com/office/drawing/2014/main" id="{C5C1D985-75E7-479C-9EAA-CA1557B4D7D1}"/>
              </a:ext>
            </a:extLst>
          </p:cNvPr>
          <p:cNvSpPr>
            <a:spLocks noGrp="1"/>
          </p:cNvSpPr>
          <p:nvPr>
            <p:ph type="sldNum" sz="quarter" idx="12"/>
          </p:nvPr>
        </p:nvSpPr>
        <p:spPr/>
        <p:txBody>
          <a:bodyPr/>
          <a:lstStyle/>
          <a:p>
            <a:fld id="{314589B0-DCC1-4A63-B780-494C35F0CF4C}" type="slidenum">
              <a:rPr lang="en-US" altLang="en-US" smtClean="0"/>
              <a:pPr/>
              <a:t>12</a:t>
            </a:fld>
            <a:endParaRPr lang="en-US" altLang="en-US"/>
          </a:p>
        </p:txBody>
      </p:sp>
      <p:pic>
        <p:nvPicPr>
          <p:cNvPr id="6" name="Picture 5">
            <a:extLst>
              <a:ext uri="{FF2B5EF4-FFF2-40B4-BE49-F238E27FC236}">
                <a16:creationId xmlns:a16="http://schemas.microsoft.com/office/drawing/2014/main" id="{87140796-A6FB-495D-905A-A822D5ACF0C2}"/>
              </a:ext>
            </a:extLst>
          </p:cNvPr>
          <p:cNvPicPr>
            <a:picLocks noChangeAspect="1"/>
          </p:cNvPicPr>
          <p:nvPr/>
        </p:nvPicPr>
        <p:blipFill>
          <a:blip r:embed="rId3"/>
          <a:stretch>
            <a:fillRect/>
          </a:stretch>
        </p:blipFill>
        <p:spPr>
          <a:xfrm>
            <a:off x="1066800" y="3276600"/>
            <a:ext cx="1575659" cy="2142896"/>
          </a:xfrm>
          <a:prstGeom prst="rect">
            <a:avLst/>
          </a:prstGeom>
        </p:spPr>
      </p:pic>
      <p:pic>
        <p:nvPicPr>
          <p:cNvPr id="7" name="Picture 6">
            <a:extLst>
              <a:ext uri="{FF2B5EF4-FFF2-40B4-BE49-F238E27FC236}">
                <a16:creationId xmlns:a16="http://schemas.microsoft.com/office/drawing/2014/main" id="{FA4E163A-0385-4F63-8597-FC34C93054B7}"/>
              </a:ext>
            </a:extLst>
          </p:cNvPr>
          <p:cNvPicPr>
            <a:picLocks noChangeAspect="1"/>
          </p:cNvPicPr>
          <p:nvPr/>
        </p:nvPicPr>
        <p:blipFill>
          <a:blip r:embed="rId4"/>
          <a:stretch>
            <a:fillRect/>
          </a:stretch>
        </p:blipFill>
        <p:spPr>
          <a:xfrm>
            <a:off x="1831480" y="4148231"/>
            <a:ext cx="1481456" cy="1109568"/>
          </a:xfrm>
          <a:prstGeom prst="rect">
            <a:avLst/>
          </a:prstGeom>
        </p:spPr>
      </p:pic>
      <p:pic>
        <p:nvPicPr>
          <p:cNvPr id="8" name="Picture 7">
            <a:extLst>
              <a:ext uri="{FF2B5EF4-FFF2-40B4-BE49-F238E27FC236}">
                <a16:creationId xmlns:a16="http://schemas.microsoft.com/office/drawing/2014/main" id="{080FB10A-395B-42F6-AF36-A9FB1CCA8BC7}"/>
              </a:ext>
            </a:extLst>
          </p:cNvPr>
          <p:cNvPicPr>
            <a:picLocks noChangeAspect="1"/>
          </p:cNvPicPr>
          <p:nvPr/>
        </p:nvPicPr>
        <p:blipFill>
          <a:blip r:embed="rId5"/>
          <a:stretch>
            <a:fillRect/>
          </a:stretch>
        </p:blipFill>
        <p:spPr>
          <a:xfrm>
            <a:off x="3124200" y="5088025"/>
            <a:ext cx="2048434" cy="536494"/>
          </a:xfrm>
          <a:prstGeom prst="rect">
            <a:avLst/>
          </a:prstGeom>
        </p:spPr>
      </p:pic>
      <p:pic>
        <p:nvPicPr>
          <p:cNvPr id="9" name="Picture 8">
            <a:extLst>
              <a:ext uri="{FF2B5EF4-FFF2-40B4-BE49-F238E27FC236}">
                <a16:creationId xmlns:a16="http://schemas.microsoft.com/office/drawing/2014/main" id="{6CB7443B-14F0-4C73-ABCF-5BB51F502927}"/>
              </a:ext>
            </a:extLst>
          </p:cNvPr>
          <p:cNvPicPr>
            <a:picLocks noChangeAspect="1"/>
          </p:cNvPicPr>
          <p:nvPr/>
        </p:nvPicPr>
        <p:blipFill>
          <a:blip r:embed="rId6"/>
          <a:stretch>
            <a:fillRect/>
          </a:stretch>
        </p:blipFill>
        <p:spPr>
          <a:xfrm>
            <a:off x="5831066" y="3000998"/>
            <a:ext cx="2274615" cy="2833464"/>
          </a:xfrm>
          <a:prstGeom prst="rect">
            <a:avLst/>
          </a:prstGeom>
        </p:spPr>
      </p:pic>
      <p:sp>
        <p:nvSpPr>
          <p:cNvPr id="10" name="Text Box 8">
            <a:extLst>
              <a:ext uri="{FF2B5EF4-FFF2-40B4-BE49-F238E27FC236}">
                <a16:creationId xmlns:a16="http://schemas.microsoft.com/office/drawing/2014/main" id="{59532E58-303C-4697-B34D-B48D0DC022E8}"/>
              </a:ext>
            </a:extLst>
          </p:cNvPr>
          <p:cNvSpPr txBox="1">
            <a:spLocks noChangeArrowheads="1"/>
          </p:cNvSpPr>
          <p:nvPr/>
        </p:nvSpPr>
        <p:spPr bwMode="auto">
          <a:xfrm>
            <a:off x="3715633" y="3595681"/>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A6D1F"/>
              </a:buClr>
              <a:buFont typeface="Wingdings" pitchFamily="2" charset="2"/>
              <a:buChar char="§"/>
              <a:defRPr sz="2800">
                <a:solidFill>
                  <a:schemeClr val="bg1"/>
                </a:solidFill>
                <a:latin typeface="Arial" charset="0"/>
              </a:defRPr>
            </a:lvl1pPr>
            <a:lvl2pPr marL="742950" indent="-285750" eaLnBrk="0" hangingPunct="0">
              <a:spcBef>
                <a:spcPct val="20000"/>
              </a:spcBef>
              <a:buClr>
                <a:srgbClr val="EA6D1F"/>
              </a:buClr>
              <a:buChar char="–"/>
              <a:defRPr sz="2400">
                <a:solidFill>
                  <a:schemeClr val="bg1"/>
                </a:solidFill>
                <a:latin typeface="Arial" charset="0"/>
              </a:defRPr>
            </a:lvl2pPr>
            <a:lvl3pPr marL="1143000" indent="-228600" eaLnBrk="0" hangingPunct="0">
              <a:spcBef>
                <a:spcPct val="20000"/>
              </a:spcBef>
              <a:buClr>
                <a:srgbClr val="EA6D1F"/>
              </a:buClr>
              <a:buChar char="•"/>
              <a:defRPr sz="2000">
                <a:solidFill>
                  <a:schemeClr val="bg1"/>
                </a:solidFill>
                <a:latin typeface="Arial" charset="0"/>
              </a:defRPr>
            </a:lvl3pPr>
            <a:lvl4pPr marL="1600200" indent="-228600" eaLnBrk="0" hangingPunct="0">
              <a:spcBef>
                <a:spcPct val="20000"/>
              </a:spcBef>
              <a:buClr>
                <a:srgbClr val="EA6D1F"/>
              </a:buClr>
              <a:buChar char="–"/>
              <a:defRPr>
                <a:solidFill>
                  <a:schemeClr val="bg1"/>
                </a:solidFill>
                <a:latin typeface="Arial" charset="0"/>
              </a:defRPr>
            </a:lvl4pPr>
            <a:lvl5pPr marL="2057400" indent="-228600" eaLnBrk="0" hangingPunct="0">
              <a:spcBef>
                <a:spcPct val="20000"/>
              </a:spcBef>
              <a:buClr>
                <a:srgbClr val="EA6D1F"/>
              </a:buClr>
              <a:buChar char="»"/>
              <a:defRPr>
                <a:solidFill>
                  <a:schemeClr val="bg1"/>
                </a:solidFill>
                <a:latin typeface="Arial" charset="0"/>
              </a:defRPr>
            </a:lvl5pPr>
            <a:lvl6pPr marL="2514600" indent="-228600" eaLnBrk="0" fontAlgn="base" hangingPunct="0">
              <a:spcBef>
                <a:spcPct val="20000"/>
              </a:spcBef>
              <a:spcAft>
                <a:spcPct val="0"/>
              </a:spcAft>
              <a:buClr>
                <a:srgbClr val="EA6D1F"/>
              </a:buClr>
              <a:buChar char="»"/>
              <a:defRPr>
                <a:solidFill>
                  <a:schemeClr val="bg1"/>
                </a:solidFill>
                <a:latin typeface="Arial" charset="0"/>
              </a:defRPr>
            </a:lvl6pPr>
            <a:lvl7pPr marL="2971800" indent="-228600" eaLnBrk="0" fontAlgn="base" hangingPunct="0">
              <a:spcBef>
                <a:spcPct val="20000"/>
              </a:spcBef>
              <a:spcAft>
                <a:spcPct val="0"/>
              </a:spcAft>
              <a:buClr>
                <a:srgbClr val="EA6D1F"/>
              </a:buClr>
              <a:buChar char="»"/>
              <a:defRPr>
                <a:solidFill>
                  <a:schemeClr val="bg1"/>
                </a:solidFill>
                <a:latin typeface="Arial" charset="0"/>
              </a:defRPr>
            </a:lvl7pPr>
            <a:lvl8pPr marL="3429000" indent="-228600" eaLnBrk="0" fontAlgn="base" hangingPunct="0">
              <a:spcBef>
                <a:spcPct val="20000"/>
              </a:spcBef>
              <a:spcAft>
                <a:spcPct val="0"/>
              </a:spcAft>
              <a:buClr>
                <a:srgbClr val="EA6D1F"/>
              </a:buClr>
              <a:buChar char="»"/>
              <a:defRPr>
                <a:solidFill>
                  <a:schemeClr val="bg1"/>
                </a:solidFill>
                <a:latin typeface="Arial" charset="0"/>
              </a:defRPr>
            </a:lvl8pPr>
            <a:lvl9pPr marL="3886200" indent="-228600" eaLnBrk="0" fontAlgn="base" hangingPunct="0">
              <a:spcBef>
                <a:spcPct val="20000"/>
              </a:spcBef>
              <a:spcAft>
                <a:spcPct val="0"/>
              </a:spcAft>
              <a:buClr>
                <a:srgbClr val="EA6D1F"/>
              </a:buClr>
              <a:buChar char="»"/>
              <a:defRPr>
                <a:solidFill>
                  <a:schemeClr val="bg1"/>
                </a:solidFill>
                <a:latin typeface="Arial" charset="0"/>
              </a:defRPr>
            </a:lvl9pPr>
          </a:lstStyle>
          <a:p>
            <a:pPr eaLnBrk="1" hangingPunct="1">
              <a:spcBef>
                <a:spcPct val="50000"/>
              </a:spcBef>
              <a:buClrTx/>
              <a:buFontTx/>
              <a:buNone/>
            </a:pPr>
            <a:r>
              <a:rPr lang="en-US" altLang="en-US" sz="2000" dirty="0">
                <a:solidFill>
                  <a:schemeClr val="tx1"/>
                </a:solidFill>
                <a:latin typeface="Verdana" pitchFamily="34" charset="0"/>
              </a:rPr>
              <a:t>This way</a:t>
            </a:r>
          </a:p>
        </p:txBody>
      </p:sp>
      <p:sp>
        <p:nvSpPr>
          <p:cNvPr id="11" name="Line 6">
            <a:extLst>
              <a:ext uri="{FF2B5EF4-FFF2-40B4-BE49-F238E27FC236}">
                <a16:creationId xmlns:a16="http://schemas.microsoft.com/office/drawing/2014/main" id="{2AB4383C-4EC4-4408-A39E-B979D5F2DB67}"/>
              </a:ext>
            </a:extLst>
          </p:cNvPr>
          <p:cNvSpPr>
            <a:spLocks noChangeShapeType="1"/>
          </p:cNvSpPr>
          <p:nvPr/>
        </p:nvSpPr>
        <p:spPr bwMode="auto">
          <a:xfrm>
            <a:off x="4953000" y="3980955"/>
            <a:ext cx="1676400" cy="190500"/>
          </a:xfrm>
          <a:prstGeom prst="line">
            <a:avLst/>
          </a:prstGeom>
          <a:noFill/>
          <a:ln w="539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39166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8B84D-012C-4A6B-B5EB-83A633065375}"/>
              </a:ext>
            </a:extLst>
          </p:cNvPr>
          <p:cNvSpPr>
            <a:spLocks noGrp="1"/>
          </p:cNvSpPr>
          <p:nvPr>
            <p:ph type="title"/>
          </p:nvPr>
        </p:nvSpPr>
        <p:spPr/>
        <p:txBody>
          <a:bodyPr/>
          <a:lstStyle/>
          <a:p>
            <a:r>
              <a:rPr lang="en-US" dirty="0"/>
              <a:t>Here are some short videos.  Pick one</a:t>
            </a:r>
          </a:p>
        </p:txBody>
      </p:sp>
      <p:sp>
        <p:nvSpPr>
          <p:cNvPr id="4" name="Footer Placeholder 3">
            <a:extLst>
              <a:ext uri="{FF2B5EF4-FFF2-40B4-BE49-F238E27FC236}">
                <a16:creationId xmlns:a16="http://schemas.microsoft.com/office/drawing/2014/main" id="{C776A9B7-2283-4805-ABF6-A434D971A933}"/>
              </a:ext>
            </a:extLst>
          </p:cNvPr>
          <p:cNvSpPr>
            <a:spLocks noGrp="1"/>
          </p:cNvSpPr>
          <p:nvPr>
            <p:ph type="ftr" sz="quarter" idx="11"/>
          </p:nvPr>
        </p:nvSpPr>
        <p:spPr/>
        <p:txBody>
          <a:bodyPr/>
          <a:lstStyle/>
          <a:p>
            <a:r>
              <a:rPr lang="en-US" altLang="en-US"/>
              <a:t>Ladders</a:t>
            </a:r>
          </a:p>
        </p:txBody>
      </p:sp>
      <p:sp>
        <p:nvSpPr>
          <p:cNvPr id="5" name="Slide Number Placeholder 4">
            <a:extLst>
              <a:ext uri="{FF2B5EF4-FFF2-40B4-BE49-F238E27FC236}">
                <a16:creationId xmlns:a16="http://schemas.microsoft.com/office/drawing/2014/main" id="{DB1807CB-B01A-41C8-9C99-B59F7A16EC03}"/>
              </a:ext>
            </a:extLst>
          </p:cNvPr>
          <p:cNvSpPr>
            <a:spLocks noGrp="1"/>
          </p:cNvSpPr>
          <p:nvPr>
            <p:ph type="sldNum" sz="quarter" idx="12"/>
          </p:nvPr>
        </p:nvSpPr>
        <p:spPr/>
        <p:txBody>
          <a:bodyPr/>
          <a:lstStyle/>
          <a:p>
            <a:fld id="{314589B0-DCC1-4A63-B780-494C35F0CF4C}" type="slidenum">
              <a:rPr lang="en-US" altLang="en-US" smtClean="0"/>
              <a:pPr/>
              <a:t>13</a:t>
            </a:fld>
            <a:endParaRPr lang="en-US" altLang="en-US"/>
          </a:p>
        </p:txBody>
      </p:sp>
      <p:sp>
        <p:nvSpPr>
          <p:cNvPr id="6" name="TextBox 5">
            <a:extLst>
              <a:ext uri="{FF2B5EF4-FFF2-40B4-BE49-F238E27FC236}">
                <a16:creationId xmlns:a16="http://schemas.microsoft.com/office/drawing/2014/main" id="{34D88C2C-0C3D-4616-B54A-E787D9DBC4C5}"/>
              </a:ext>
            </a:extLst>
          </p:cNvPr>
          <p:cNvSpPr txBox="1"/>
          <p:nvPr/>
        </p:nvSpPr>
        <p:spPr>
          <a:xfrm>
            <a:off x="3124200" y="2057400"/>
            <a:ext cx="2438400" cy="430887"/>
          </a:xfrm>
          <a:prstGeom prst="rect">
            <a:avLst/>
          </a:prstGeom>
          <a:noFill/>
        </p:spPr>
        <p:txBody>
          <a:bodyPr wrap="square" rtlCol="0">
            <a:spAutoFit/>
          </a:bodyPr>
          <a:lstStyle/>
          <a:p>
            <a:pPr algn="ctr"/>
            <a:r>
              <a:rPr lang="en-US" sz="2200" dirty="0">
                <a:latin typeface="+mj-lt"/>
                <a:hlinkClick r:id="rId3"/>
              </a:rPr>
              <a:t>The belt buckle rule</a:t>
            </a:r>
            <a:endParaRPr lang="en-US" sz="2200" dirty="0">
              <a:latin typeface="+mj-lt"/>
            </a:endParaRPr>
          </a:p>
        </p:txBody>
      </p:sp>
      <p:sp>
        <p:nvSpPr>
          <p:cNvPr id="7" name="TextBox 6">
            <a:extLst>
              <a:ext uri="{FF2B5EF4-FFF2-40B4-BE49-F238E27FC236}">
                <a16:creationId xmlns:a16="http://schemas.microsoft.com/office/drawing/2014/main" id="{9019282D-BAB5-4EA1-A4F9-E61A00D7341E}"/>
              </a:ext>
            </a:extLst>
          </p:cNvPr>
          <p:cNvSpPr txBox="1"/>
          <p:nvPr/>
        </p:nvSpPr>
        <p:spPr>
          <a:xfrm>
            <a:off x="2931799" y="2688175"/>
            <a:ext cx="2831224" cy="430887"/>
          </a:xfrm>
          <a:prstGeom prst="rect">
            <a:avLst/>
          </a:prstGeom>
          <a:noFill/>
        </p:spPr>
        <p:txBody>
          <a:bodyPr wrap="none" rtlCol="0">
            <a:spAutoFit/>
          </a:bodyPr>
          <a:lstStyle/>
          <a:p>
            <a:pPr algn="ctr"/>
            <a:r>
              <a:rPr lang="en-US" sz="2200" dirty="0">
                <a:latin typeface="+mj-lt"/>
                <a:hlinkClick r:id="rId4"/>
              </a:rPr>
              <a:t>Ladders types and uses</a:t>
            </a:r>
            <a:endParaRPr lang="en-US" sz="2200" dirty="0">
              <a:latin typeface="+mj-lt"/>
            </a:endParaRPr>
          </a:p>
        </p:txBody>
      </p:sp>
      <p:sp>
        <p:nvSpPr>
          <p:cNvPr id="8" name="TextBox 7">
            <a:extLst>
              <a:ext uri="{FF2B5EF4-FFF2-40B4-BE49-F238E27FC236}">
                <a16:creationId xmlns:a16="http://schemas.microsoft.com/office/drawing/2014/main" id="{AC11E12A-3A42-46EB-8A2F-282338AFCCC5}"/>
              </a:ext>
            </a:extLst>
          </p:cNvPr>
          <p:cNvSpPr txBox="1"/>
          <p:nvPr/>
        </p:nvSpPr>
        <p:spPr>
          <a:xfrm>
            <a:off x="2931799" y="3428999"/>
            <a:ext cx="2831224" cy="430887"/>
          </a:xfrm>
          <a:prstGeom prst="rect">
            <a:avLst/>
          </a:prstGeom>
          <a:noFill/>
        </p:spPr>
        <p:txBody>
          <a:bodyPr wrap="square" rtlCol="0">
            <a:spAutoFit/>
          </a:bodyPr>
          <a:lstStyle/>
          <a:p>
            <a:pPr algn="ctr"/>
            <a:r>
              <a:rPr lang="en-US" sz="2200" dirty="0">
                <a:latin typeface="+mj-lt"/>
                <a:hlinkClick r:id="rId4"/>
              </a:rPr>
              <a:t>Step ladder story</a:t>
            </a:r>
            <a:endParaRPr lang="en-US" sz="2200" dirty="0">
              <a:latin typeface="+mj-lt"/>
            </a:endParaRPr>
          </a:p>
        </p:txBody>
      </p:sp>
      <p:sp>
        <p:nvSpPr>
          <p:cNvPr id="9" name="TextBox 8">
            <a:extLst>
              <a:ext uri="{FF2B5EF4-FFF2-40B4-BE49-F238E27FC236}">
                <a16:creationId xmlns:a16="http://schemas.microsoft.com/office/drawing/2014/main" id="{14DEE76E-AA10-40A6-8D37-8CE59C53138B}"/>
              </a:ext>
            </a:extLst>
          </p:cNvPr>
          <p:cNvSpPr txBox="1"/>
          <p:nvPr/>
        </p:nvSpPr>
        <p:spPr>
          <a:xfrm>
            <a:off x="3352800" y="4153780"/>
            <a:ext cx="2209800" cy="430887"/>
          </a:xfrm>
          <a:prstGeom prst="rect">
            <a:avLst/>
          </a:prstGeom>
          <a:noFill/>
        </p:spPr>
        <p:txBody>
          <a:bodyPr wrap="square" rtlCol="0">
            <a:spAutoFit/>
          </a:bodyPr>
          <a:lstStyle/>
          <a:p>
            <a:pPr algn="ctr"/>
            <a:r>
              <a:rPr lang="en-US" sz="2200" dirty="0">
                <a:latin typeface="+mj-lt"/>
                <a:hlinkClick r:id="rId4"/>
              </a:rPr>
              <a:t>Don’t fall for it</a:t>
            </a:r>
            <a:endParaRPr lang="en-US" sz="2200" dirty="0">
              <a:latin typeface="+mj-lt"/>
            </a:endParaRPr>
          </a:p>
        </p:txBody>
      </p:sp>
    </p:spTree>
    <p:extLst>
      <p:ext uri="{BB962C8B-B14F-4D97-AF65-F5344CB8AC3E}">
        <p14:creationId xmlns:p14="http://schemas.microsoft.com/office/powerpoint/2010/main" val="1514865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09DFB-662E-4D97-AFB1-99B2948690F4}"/>
              </a:ext>
            </a:extLst>
          </p:cNvPr>
          <p:cNvSpPr>
            <a:spLocks noGrp="1"/>
          </p:cNvSpPr>
          <p:nvPr>
            <p:ph type="title"/>
          </p:nvPr>
        </p:nvSpPr>
        <p:spPr/>
        <p:txBody>
          <a:bodyPr/>
          <a:lstStyle/>
          <a:p>
            <a:r>
              <a:rPr lang="en-US" dirty="0"/>
              <a:t>Questions</a:t>
            </a:r>
          </a:p>
        </p:txBody>
      </p:sp>
      <p:pic>
        <p:nvPicPr>
          <p:cNvPr id="7" name="Content Placeholder 6">
            <a:extLst>
              <a:ext uri="{FF2B5EF4-FFF2-40B4-BE49-F238E27FC236}">
                <a16:creationId xmlns:a16="http://schemas.microsoft.com/office/drawing/2014/main" id="{C2BF5BA5-39D1-4BAE-B5BD-47BBD57D0D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1490929"/>
            <a:ext cx="2743199" cy="4177461"/>
          </a:xfrm>
        </p:spPr>
      </p:pic>
      <p:sp>
        <p:nvSpPr>
          <p:cNvPr id="4" name="Footer Placeholder 3">
            <a:extLst>
              <a:ext uri="{FF2B5EF4-FFF2-40B4-BE49-F238E27FC236}">
                <a16:creationId xmlns:a16="http://schemas.microsoft.com/office/drawing/2014/main" id="{0BCEAA03-0794-41B2-8576-0A611363157A}"/>
              </a:ext>
            </a:extLst>
          </p:cNvPr>
          <p:cNvSpPr>
            <a:spLocks noGrp="1"/>
          </p:cNvSpPr>
          <p:nvPr>
            <p:ph type="ftr" sz="quarter" idx="11"/>
          </p:nvPr>
        </p:nvSpPr>
        <p:spPr/>
        <p:txBody>
          <a:bodyPr/>
          <a:lstStyle/>
          <a:p>
            <a:r>
              <a:rPr lang="en-US" altLang="en-US"/>
              <a:t>Ladders</a:t>
            </a:r>
            <a:endParaRPr lang="en-US" altLang="en-US" dirty="0"/>
          </a:p>
        </p:txBody>
      </p:sp>
      <p:sp>
        <p:nvSpPr>
          <p:cNvPr id="5" name="Slide Number Placeholder 4">
            <a:extLst>
              <a:ext uri="{FF2B5EF4-FFF2-40B4-BE49-F238E27FC236}">
                <a16:creationId xmlns:a16="http://schemas.microsoft.com/office/drawing/2014/main" id="{FF27A630-C325-4E83-81B2-D6FF3704884A}"/>
              </a:ext>
            </a:extLst>
          </p:cNvPr>
          <p:cNvSpPr>
            <a:spLocks noGrp="1"/>
          </p:cNvSpPr>
          <p:nvPr>
            <p:ph type="sldNum" sz="quarter" idx="12"/>
          </p:nvPr>
        </p:nvSpPr>
        <p:spPr/>
        <p:txBody>
          <a:bodyPr/>
          <a:lstStyle/>
          <a:p>
            <a:fld id="{314589B0-DCC1-4A63-B780-494C35F0CF4C}" type="slidenum">
              <a:rPr lang="en-US" altLang="en-US" smtClean="0"/>
              <a:pPr/>
              <a:t>14</a:t>
            </a:fld>
            <a:endParaRPr lang="en-US" altLang="en-US"/>
          </a:p>
        </p:txBody>
      </p:sp>
    </p:spTree>
    <p:extLst>
      <p:ext uri="{BB962C8B-B14F-4D97-AF65-F5344CB8AC3E}">
        <p14:creationId xmlns:p14="http://schemas.microsoft.com/office/powerpoint/2010/main" val="2774749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0866-C754-4085-9B75-78979B96DE03}"/>
              </a:ext>
            </a:extLst>
          </p:cNvPr>
          <p:cNvSpPr>
            <a:spLocks noGrp="1"/>
          </p:cNvSpPr>
          <p:nvPr>
            <p:ph type="title"/>
          </p:nvPr>
        </p:nvSpPr>
        <p:spPr/>
        <p:txBody>
          <a:bodyPr/>
          <a:lstStyle/>
          <a:p>
            <a:r>
              <a:rPr lang="en-US" dirty="0"/>
              <a:t>Question 1</a:t>
            </a:r>
          </a:p>
        </p:txBody>
      </p:sp>
      <p:sp>
        <p:nvSpPr>
          <p:cNvPr id="3" name="Text Placeholder 2">
            <a:extLst>
              <a:ext uri="{FF2B5EF4-FFF2-40B4-BE49-F238E27FC236}">
                <a16:creationId xmlns:a16="http://schemas.microsoft.com/office/drawing/2014/main" id="{EF523F65-5D53-4682-A197-D8823EED83F7}"/>
              </a:ext>
            </a:extLst>
          </p:cNvPr>
          <p:cNvSpPr>
            <a:spLocks noGrp="1"/>
          </p:cNvSpPr>
          <p:nvPr>
            <p:ph type="body" idx="1"/>
          </p:nvPr>
        </p:nvSpPr>
        <p:spPr>
          <a:xfrm>
            <a:off x="467469" y="1382713"/>
            <a:ext cx="4040188" cy="639762"/>
          </a:xfrm>
        </p:spPr>
        <p:txBody>
          <a:bodyPr/>
          <a:lstStyle/>
          <a:p>
            <a:r>
              <a:rPr lang="en-US" dirty="0"/>
              <a:t>	</a:t>
            </a:r>
          </a:p>
        </p:txBody>
      </p:sp>
      <p:sp>
        <p:nvSpPr>
          <p:cNvPr id="5" name="Text Placeholder 4">
            <a:extLst>
              <a:ext uri="{FF2B5EF4-FFF2-40B4-BE49-F238E27FC236}">
                <a16:creationId xmlns:a16="http://schemas.microsoft.com/office/drawing/2014/main" id="{2A84430E-3F3F-40E5-940D-1B573CB365EA}"/>
              </a:ext>
            </a:extLst>
          </p:cNvPr>
          <p:cNvSpPr>
            <a:spLocks noGrp="1"/>
          </p:cNvSpPr>
          <p:nvPr>
            <p:ph type="body" sz="quarter" idx="3"/>
          </p:nvPr>
        </p:nvSpPr>
        <p:spPr>
          <a:xfrm>
            <a:off x="467470" y="1382712"/>
            <a:ext cx="8199416" cy="1747837"/>
          </a:xfrm>
        </p:spPr>
        <p:txBody>
          <a:bodyPr/>
          <a:lstStyle/>
          <a:p>
            <a:pPr>
              <a:defRPr/>
            </a:pPr>
            <a:r>
              <a:rPr lang="en-US" sz="2000" dirty="0"/>
              <a:t>You have to fall more than 15 feet from a ladder before you get hurt.</a:t>
            </a:r>
          </a:p>
          <a:p>
            <a:pPr>
              <a:defRPr/>
            </a:pPr>
            <a:endParaRPr lang="en-US" sz="1200" dirty="0"/>
          </a:p>
          <a:p>
            <a:pPr marL="3551238" indent="-579438">
              <a:buFont typeface="Wingdings" pitchFamily="2" charset="2"/>
              <a:buChar char="q"/>
              <a:defRPr/>
            </a:pPr>
            <a:r>
              <a:rPr lang="en-US" sz="2000" dirty="0"/>
              <a:t>True</a:t>
            </a:r>
          </a:p>
          <a:p>
            <a:pPr marL="3551238" indent="-579438">
              <a:buFont typeface="Wingdings" pitchFamily="2" charset="2"/>
              <a:buChar char="q"/>
              <a:defRPr/>
            </a:pPr>
            <a:endParaRPr lang="en-US" sz="2000" dirty="0"/>
          </a:p>
          <a:p>
            <a:pPr marL="3551238" indent="-579438">
              <a:buFont typeface="Wingdings" pitchFamily="2" charset="2"/>
              <a:buChar char="q"/>
              <a:defRPr/>
            </a:pPr>
            <a:r>
              <a:rPr lang="en-US" sz="2000" dirty="0"/>
              <a:t>False</a:t>
            </a:r>
          </a:p>
        </p:txBody>
      </p:sp>
      <p:sp>
        <p:nvSpPr>
          <p:cNvPr id="7" name="Footer Placeholder 6">
            <a:extLst>
              <a:ext uri="{FF2B5EF4-FFF2-40B4-BE49-F238E27FC236}">
                <a16:creationId xmlns:a16="http://schemas.microsoft.com/office/drawing/2014/main" id="{5B480C72-0B1D-49EF-BF7A-5B9F44ED171C}"/>
              </a:ext>
            </a:extLst>
          </p:cNvPr>
          <p:cNvSpPr>
            <a:spLocks noGrp="1"/>
          </p:cNvSpPr>
          <p:nvPr>
            <p:ph type="ftr" sz="quarter" idx="11"/>
          </p:nvPr>
        </p:nvSpPr>
        <p:spPr/>
        <p:txBody>
          <a:bodyPr/>
          <a:lstStyle/>
          <a:p>
            <a:r>
              <a:rPr lang="en-US" altLang="en-US"/>
              <a:t>Ladders</a:t>
            </a:r>
            <a:endParaRPr lang="en-US" altLang="en-US" dirty="0"/>
          </a:p>
        </p:txBody>
      </p:sp>
      <p:sp>
        <p:nvSpPr>
          <p:cNvPr id="8" name="Slide Number Placeholder 7">
            <a:extLst>
              <a:ext uri="{FF2B5EF4-FFF2-40B4-BE49-F238E27FC236}">
                <a16:creationId xmlns:a16="http://schemas.microsoft.com/office/drawing/2014/main" id="{4EDEBE0E-89C6-44BD-9DD8-92BFC2DA15B7}"/>
              </a:ext>
            </a:extLst>
          </p:cNvPr>
          <p:cNvSpPr>
            <a:spLocks noGrp="1"/>
          </p:cNvSpPr>
          <p:nvPr>
            <p:ph type="sldNum" sz="quarter" idx="12"/>
          </p:nvPr>
        </p:nvSpPr>
        <p:spPr/>
        <p:txBody>
          <a:bodyPr/>
          <a:lstStyle/>
          <a:p>
            <a:fld id="{A68C607B-BF35-4501-9CEC-61CFC0EE7919}" type="slidenum">
              <a:rPr lang="en-US" altLang="en-US" smtClean="0"/>
              <a:pPr/>
              <a:t>15</a:t>
            </a:fld>
            <a:endParaRPr lang="en-US" altLang="en-US"/>
          </a:p>
        </p:txBody>
      </p:sp>
      <p:pic>
        <p:nvPicPr>
          <p:cNvPr id="14" name="Content Placeholder 13">
            <a:extLst>
              <a:ext uri="{FF2B5EF4-FFF2-40B4-BE49-F238E27FC236}">
                <a16:creationId xmlns:a16="http://schemas.microsoft.com/office/drawing/2014/main" id="{21AC2E93-2638-4520-B9FA-933028D1AE43}"/>
              </a:ext>
            </a:extLst>
          </p:cNvPr>
          <p:cNvPicPr>
            <a:picLocks noGrp="1" noChangeAspect="1"/>
          </p:cNvPicPr>
          <p:nvPr>
            <p:ph sz="half" idx="2"/>
          </p:nvPr>
        </p:nvPicPr>
        <p:blipFill>
          <a:blip r:embed="rId3"/>
          <a:stretch>
            <a:fillRect/>
          </a:stretch>
        </p:blipFill>
        <p:spPr>
          <a:xfrm>
            <a:off x="838200" y="2166561"/>
            <a:ext cx="1463167" cy="3158002"/>
          </a:xfrm>
          <a:prstGeom prst="rect">
            <a:avLst/>
          </a:prstGeom>
        </p:spPr>
      </p:pic>
      <p:sp>
        <p:nvSpPr>
          <p:cNvPr id="13" name="TextBox 7">
            <a:extLst>
              <a:ext uri="{FF2B5EF4-FFF2-40B4-BE49-F238E27FC236}">
                <a16:creationId xmlns:a16="http://schemas.microsoft.com/office/drawing/2014/main" id="{24C309CD-BD69-46A7-8E82-D45F336FD9FE}"/>
              </a:ext>
            </a:extLst>
          </p:cNvPr>
          <p:cNvSpPr txBox="1">
            <a:spLocks noGrp="1" noChangeArrowheads="1"/>
          </p:cNvSpPr>
          <p:nvPr>
            <p:ph sz="quarter" idx="4"/>
          </p:nvPr>
        </p:nvSpPr>
        <p:spPr bwMode="auto">
          <a:xfrm>
            <a:off x="1790218" y="4456738"/>
            <a:ext cx="6934200" cy="1200329"/>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EA6D1F"/>
              </a:buClr>
              <a:buFont typeface="Wingdings" pitchFamily="2" charset="2"/>
              <a:buChar char="§"/>
              <a:defRPr sz="2800">
                <a:solidFill>
                  <a:schemeClr val="bg1"/>
                </a:solidFill>
                <a:latin typeface="Arial" charset="0"/>
              </a:defRPr>
            </a:lvl1pPr>
            <a:lvl2pPr marL="742950" indent="-285750" eaLnBrk="0" hangingPunct="0">
              <a:spcBef>
                <a:spcPct val="20000"/>
              </a:spcBef>
              <a:buClr>
                <a:srgbClr val="EA6D1F"/>
              </a:buClr>
              <a:buChar char="–"/>
              <a:defRPr sz="2400">
                <a:solidFill>
                  <a:schemeClr val="bg1"/>
                </a:solidFill>
                <a:latin typeface="Arial" charset="0"/>
              </a:defRPr>
            </a:lvl2pPr>
            <a:lvl3pPr marL="1143000" indent="-228600" eaLnBrk="0" hangingPunct="0">
              <a:spcBef>
                <a:spcPct val="20000"/>
              </a:spcBef>
              <a:buClr>
                <a:srgbClr val="EA6D1F"/>
              </a:buClr>
              <a:buChar char="•"/>
              <a:defRPr sz="2000">
                <a:solidFill>
                  <a:schemeClr val="bg1"/>
                </a:solidFill>
                <a:latin typeface="Arial" charset="0"/>
              </a:defRPr>
            </a:lvl3pPr>
            <a:lvl4pPr marL="1600200" indent="-228600" eaLnBrk="0" hangingPunct="0">
              <a:spcBef>
                <a:spcPct val="20000"/>
              </a:spcBef>
              <a:buClr>
                <a:srgbClr val="EA6D1F"/>
              </a:buClr>
              <a:buChar char="–"/>
              <a:defRPr>
                <a:solidFill>
                  <a:schemeClr val="bg1"/>
                </a:solidFill>
                <a:latin typeface="Arial" charset="0"/>
              </a:defRPr>
            </a:lvl4pPr>
            <a:lvl5pPr marL="2057400" indent="-228600" eaLnBrk="0" hangingPunct="0">
              <a:spcBef>
                <a:spcPct val="20000"/>
              </a:spcBef>
              <a:buClr>
                <a:srgbClr val="EA6D1F"/>
              </a:buClr>
              <a:buChar char="»"/>
              <a:defRPr>
                <a:solidFill>
                  <a:schemeClr val="bg1"/>
                </a:solidFill>
                <a:latin typeface="Arial" charset="0"/>
              </a:defRPr>
            </a:lvl5pPr>
            <a:lvl6pPr marL="2514600" indent="-228600" eaLnBrk="0" fontAlgn="base" hangingPunct="0">
              <a:spcBef>
                <a:spcPct val="20000"/>
              </a:spcBef>
              <a:spcAft>
                <a:spcPct val="0"/>
              </a:spcAft>
              <a:buClr>
                <a:srgbClr val="EA6D1F"/>
              </a:buClr>
              <a:buChar char="»"/>
              <a:defRPr>
                <a:solidFill>
                  <a:schemeClr val="bg1"/>
                </a:solidFill>
                <a:latin typeface="Arial" charset="0"/>
              </a:defRPr>
            </a:lvl6pPr>
            <a:lvl7pPr marL="2971800" indent="-228600" eaLnBrk="0" fontAlgn="base" hangingPunct="0">
              <a:spcBef>
                <a:spcPct val="20000"/>
              </a:spcBef>
              <a:spcAft>
                <a:spcPct val="0"/>
              </a:spcAft>
              <a:buClr>
                <a:srgbClr val="EA6D1F"/>
              </a:buClr>
              <a:buChar char="»"/>
              <a:defRPr>
                <a:solidFill>
                  <a:schemeClr val="bg1"/>
                </a:solidFill>
                <a:latin typeface="Arial" charset="0"/>
              </a:defRPr>
            </a:lvl7pPr>
            <a:lvl8pPr marL="3429000" indent="-228600" eaLnBrk="0" fontAlgn="base" hangingPunct="0">
              <a:spcBef>
                <a:spcPct val="20000"/>
              </a:spcBef>
              <a:spcAft>
                <a:spcPct val="0"/>
              </a:spcAft>
              <a:buClr>
                <a:srgbClr val="EA6D1F"/>
              </a:buClr>
              <a:buChar char="»"/>
              <a:defRPr>
                <a:solidFill>
                  <a:schemeClr val="bg1"/>
                </a:solidFill>
                <a:latin typeface="Arial" charset="0"/>
              </a:defRPr>
            </a:lvl8pPr>
            <a:lvl9pPr marL="3886200" indent="-228600" eaLnBrk="0" fontAlgn="base" hangingPunct="0">
              <a:spcBef>
                <a:spcPct val="20000"/>
              </a:spcBef>
              <a:spcAft>
                <a:spcPct val="0"/>
              </a:spcAft>
              <a:buClr>
                <a:srgbClr val="EA6D1F"/>
              </a:buClr>
              <a:buChar char="»"/>
              <a:defRPr>
                <a:solidFill>
                  <a:schemeClr val="bg1"/>
                </a:solidFill>
                <a:latin typeface="Arial" charset="0"/>
              </a:defRPr>
            </a:lvl9pPr>
          </a:lstStyle>
          <a:p>
            <a:pPr eaLnBrk="1" hangingPunct="1">
              <a:spcBef>
                <a:spcPct val="0"/>
              </a:spcBef>
              <a:buClrTx/>
              <a:buFontTx/>
              <a:buNone/>
            </a:pPr>
            <a:r>
              <a:rPr lang="en-US" altLang="en-US" sz="2400" dirty="0">
                <a:solidFill>
                  <a:schemeClr val="tx1"/>
                </a:solidFill>
              </a:rPr>
              <a:t>False – Workers injured in falls from ladders are usually less than 10 feet above the ladder’s base of support.</a:t>
            </a:r>
          </a:p>
        </p:txBody>
      </p:sp>
      <p:pic>
        <p:nvPicPr>
          <p:cNvPr id="15" name="Picture 4">
            <a:extLst>
              <a:ext uri="{FF2B5EF4-FFF2-40B4-BE49-F238E27FC236}">
                <a16:creationId xmlns:a16="http://schemas.microsoft.com/office/drawing/2014/main" id="{3EEFE664-BF46-44FE-849D-034675BC3B04}"/>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76600" y="2392228"/>
            <a:ext cx="990070" cy="810058"/>
          </a:xfrm>
          <a:prstGeom prst="rect">
            <a:avLst/>
          </a:prstGeom>
          <a:noFill/>
          <a:ln w="9525">
            <a:noFill/>
            <a:miter lim="800000"/>
            <a:headEnd/>
            <a:tailEnd/>
          </a:ln>
          <a:effectLst>
            <a:softEdge rad="31750"/>
          </a:effectLst>
        </p:spPr>
      </p:pic>
    </p:spTree>
    <p:extLst>
      <p:ext uri="{BB962C8B-B14F-4D97-AF65-F5344CB8AC3E}">
        <p14:creationId xmlns:p14="http://schemas.microsoft.com/office/powerpoint/2010/main" val="188801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0866-C754-4085-9B75-78979B96DE03}"/>
              </a:ext>
            </a:extLst>
          </p:cNvPr>
          <p:cNvSpPr>
            <a:spLocks noGrp="1"/>
          </p:cNvSpPr>
          <p:nvPr>
            <p:ph type="title"/>
          </p:nvPr>
        </p:nvSpPr>
        <p:spPr/>
        <p:txBody>
          <a:bodyPr/>
          <a:lstStyle/>
          <a:p>
            <a:r>
              <a:rPr lang="en-US" dirty="0"/>
              <a:t>Question 2</a:t>
            </a:r>
          </a:p>
        </p:txBody>
      </p:sp>
      <p:sp>
        <p:nvSpPr>
          <p:cNvPr id="3" name="Text Placeholder 2">
            <a:extLst>
              <a:ext uri="{FF2B5EF4-FFF2-40B4-BE49-F238E27FC236}">
                <a16:creationId xmlns:a16="http://schemas.microsoft.com/office/drawing/2014/main" id="{EF523F65-5D53-4682-A197-D8823EED83F7}"/>
              </a:ext>
            </a:extLst>
          </p:cNvPr>
          <p:cNvSpPr>
            <a:spLocks noGrp="1"/>
          </p:cNvSpPr>
          <p:nvPr>
            <p:ph type="body" idx="1"/>
          </p:nvPr>
        </p:nvSpPr>
        <p:spPr>
          <a:xfrm>
            <a:off x="467469" y="1382713"/>
            <a:ext cx="4040188" cy="639762"/>
          </a:xfrm>
        </p:spPr>
        <p:txBody>
          <a:bodyPr/>
          <a:lstStyle/>
          <a:p>
            <a:r>
              <a:rPr lang="en-US" dirty="0"/>
              <a:t>	</a:t>
            </a:r>
          </a:p>
        </p:txBody>
      </p:sp>
      <p:sp>
        <p:nvSpPr>
          <p:cNvPr id="7" name="Footer Placeholder 6">
            <a:extLst>
              <a:ext uri="{FF2B5EF4-FFF2-40B4-BE49-F238E27FC236}">
                <a16:creationId xmlns:a16="http://schemas.microsoft.com/office/drawing/2014/main" id="{5B480C72-0B1D-49EF-BF7A-5B9F44ED171C}"/>
              </a:ext>
            </a:extLst>
          </p:cNvPr>
          <p:cNvSpPr>
            <a:spLocks noGrp="1"/>
          </p:cNvSpPr>
          <p:nvPr>
            <p:ph type="ftr" sz="quarter" idx="11"/>
          </p:nvPr>
        </p:nvSpPr>
        <p:spPr/>
        <p:txBody>
          <a:bodyPr/>
          <a:lstStyle/>
          <a:p>
            <a:r>
              <a:rPr lang="en-US" altLang="en-US"/>
              <a:t>Ladders</a:t>
            </a:r>
            <a:endParaRPr lang="en-US" altLang="en-US" dirty="0"/>
          </a:p>
        </p:txBody>
      </p:sp>
      <p:sp>
        <p:nvSpPr>
          <p:cNvPr id="8" name="Slide Number Placeholder 7">
            <a:extLst>
              <a:ext uri="{FF2B5EF4-FFF2-40B4-BE49-F238E27FC236}">
                <a16:creationId xmlns:a16="http://schemas.microsoft.com/office/drawing/2014/main" id="{4EDEBE0E-89C6-44BD-9DD8-92BFC2DA15B7}"/>
              </a:ext>
            </a:extLst>
          </p:cNvPr>
          <p:cNvSpPr>
            <a:spLocks noGrp="1"/>
          </p:cNvSpPr>
          <p:nvPr>
            <p:ph type="sldNum" sz="quarter" idx="12"/>
          </p:nvPr>
        </p:nvSpPr>
        <p:spPr/>
        <p:txBody>
          <a:bodyPr/>
          <a:lstStyle/>
          <a:p>
            <a:fld id="{A68C607B-BF35-4501-9CEC-61CFC0EE7919}" type="slidenum">
              <a:rPr lang="en-US" altLang="en-US" smtClean="0"/>
              <a:pPr/>
              <a:t>16</a:t>
            </a:fld>
            <a:endParaRPr lang="en-US" altLang="en-US"/>
          </a:p>
        </p:txBody>
      </p:sp>
      <p:pic>
        <p:nvPicPr>
          <p:cNvPr id="14" name="Content Placeholder 13">
            <a:extLst>
              <a:ext uri="{FF2B5EF4-FFF2-40B4-BE49-F238E27FC236}">
                <a16:creationId xmlns:a16="http://schemas.microsoft.com/office/drawing/2014/main" id="{21AC2E93-2638-4520-B9FA-933028D1AE43}"/>
              </a:ext>
            </a:extLst>
          </p:cNvPr>
          <p:cNvPicPr>
            <a:picLocks noGrp="1" noChangeAspect="1"/>
          </p:cNvPicPr>
          <p:nvPr>
            <p:ph sz="half" idx="2"/>
          </p:nvPr>
        </p:nvPicPr>
        <p:blipFill>
          <a:blip r:embed="rId3"/>
          <a:stretch>
            <a:fillRect/>
          </a:stretch>
        </p:blipFill>
        <p:spPr>
          <a:xfrm>
            <a:off x="838200" y="2166561"/>
            <a:ext cx="1463167" cy="3158002"/>
          </a:xfrm>
          <a:prstGeom prst="rect">
            <a:avLst/>
          </a:prstGeom>
        </p:spPr>
      </p:pic>
      <p:sp>
        <p:nvSpPr>
          <p:cNvPr id="13" name="TextBox 7">
            <a:extLst>
              <a:ext uri="{FF2B5EF4-FFF2-40B4-BE49-F238E27FC236}">
                <a16:creationId xmlns:a16="http://schemas.microsoft.com/office/drawing/2014/main" id="{24C309CD-BD69-46A7-8E82-D45F336FD9FE}"/>
              </a:ext>
            </a:extLst>
          </p:cNvPr>
          <p:cNvSpPr txBox="1">
            <a:spLocks noGrp="1" noChangeArrowheads="1"/>
          </p:cNvSpPr>
          <p:nvPr>
            <p:ph sz="quarter" idx="4"/>
          </p:nvPr>
        </p:nvSpPr>
        <p:spPr bwMode="auto">
          <a:xfrm>
            <a:off x="1752600" y="4896248"/>
            <a:ext cx="6934200" cy="830997"/>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EA6D1F"/>
              </a:buClr>
              <a:buFont typeface="Wingdings" pitchFamily="2" charset="2"/>
              <a:buChar char="§"/>
              <a:defRPr sz="2800">
                <a:solidFill>
                  <a:schemeClr val="bg1"/>
                </a:solidFill>
                <a:latin typeface="Arial" charset="0"/>
              </a:defRPr>
            </a:lvl1pPr>
            <a:lvl2pPr marL="742950" indent="-285750" eaLnBrk="0" hangingPunct="0">
              <a:spcBef>
                <a:spcPct val="20000"/>
              </a:spcBef>
              <a:buClr>
                <a:srgbClr val="EA6D1F"/>
              </a:buClr>
              <a:buChar char="–"/>
              <a:defRPr sz="2400">
                <a:solidFill>
                  <a:schemeClr val="bg1"/>
                </a:solidFill>
                <a:latin typeface="Arial" charset="0"/>
              </a:defRPr>
            </a:lvl2pPr>
            <a:lvl3pPr marL="1143000" indent="-228600" eaLnBrk="0" hangingPunct="0">
              <a:spcBef>
                <a:spcPct val="20000"/>
              </a:spcBef>
              <a:buClr>
                <a:srgbClr val="EA6D1F"/>
              </a:buClr>
              <a:buChar char="•"/>
              <a:defRPr sz="2000">
                <a:solidFill>
                  <a:schemeClr val="bg1"/>
                </a:solidFill>
                <a:latin typeface="Arial" charset="0"/>
              </a:defRPr>
            </a:lvl3pPr>
            <a:lvl4pPr marL="1600200" indent="-228600" eaLnBrk="0" hangingPunct="0">
              <a:spcBef>
                <a:spcPct val="20000"/>
              </a:spcBef>
              <a:buClr>
                <a:srgbClr val="EA6D1F"/>
              </a:buClr>
              <a:buChar char="–"/>
              <a:defRPr>
                <a:solidFill>
                  <a:schemeClr val="bg1"/>
                </a:solidFill>
                <a:latin typeface="Arial" charset="0"/>
              </a:defRPr>
            </a:lvl4pPr>
            <a:lvl5pPr marL="2057400" indent="-228600" eaLnBrk="0" hangingPunct="0">
              <a:spcBef>
                <a:spcPct val="20000"/>
              </a:spcBef>
              <a:buClr>
                <a:srgbClr val="EA6D1F"/>
              </a:buClr>
              <a:buChar char="»"/>
              <a:defRPr>
                <a:solidFill>
                  <a:schemeClr val="bg1"/>
                </a:solidFill>
                <a:latin typeface="Arial" charset="0"/>
              </a:defRPr>
            </a:lvl5pPr>
            <a:lvl6pPr marL="2514600" indent="-228600" eaLnBrk="0" fontAlgn="base" hangingPunct="0">
              <a:spcBef>
                <a:spcPct val="20000"/>
              </a:spcBef>
              <a:spcAft>
                <a:spcPct val="0"/>
              </a:spcAft>
              <a:buClr>
                <a:srgbClr val="EA6D1F"/>
              </a:buClr>
              <a:buChar char="»"/>
              <a:defRPr>
                <a:solidFill>
                  <a:schemeClr val="bg1"/>
                </a:solidFill>
                <a:latin typeface="Arial" charset="0"/>
              </a:defRPr>
            </a:lvl6pPr>
            <a:lvl7pPr marL="2971800" indent="-228600" eaLnBrk="0" fontAlgn="base" hangingPunct="0">
              <a:spcBef>
                <a:spcPct val="20000"/>
              </a:spcBef>
              <a:spcAft>
                <a:spcPct val="0"/>
              </a:spcAft>
              <a:buClr>
                <a:srgbClr val="EA6D1F"/>
              </a:buClr>
              <a:buChar char="»"/>
              <a:defRPr>
                <a:solidFill>
                  <a:schemeClr val="bg1"/>
                </a:solidFill>
                <a:latin typeface="Arial" charset="0"/>
              </a:defRPr>
            </a:lvl7pPr>
            <a:lvl8pPr marL="3429000" indent="-228600" eaLnBrk="0" fontAlgn="base" hangingPunct="0">
              <a:spcBef>
                <a:spcPct val="20000"/>
              </a:spcBef>
              <a:spcAft>
                <a:spcPct val="0"/>
              </a:spcAft>
              <a:buClr>
                <a:srgbClr val="EA6D1F"/>
              </a:buClr>
              <a:buChar char="»"/>
              <a:defRPr>
                <a:solidFill>
                  <a:schemeClr val="bg1"/>
                </a:solidFill>
                <a:latin typeface="Arial" charset="0"/>
              </a:defRPr>
            </a:lvl8pPr>
            <a:lvl9pPr marL="3886200" indent="-228600" eaLnBrk="0" fontAlgn="base" hangingPunct="0">
              <a:spcBef>
                <a:spcPct val="20000"/>
              </a:spcBef>
              <a:spcAft>
                <a:spcPct val="0"/>
              </a:spcAft>
              <a:buClr>
                <a:srgbClr val="EA6D1F"/>
              </a:buClr>
              <a:buChar char="»"/>
              <a:defRPr>
                <a:solidFill>
                  <a:schemeClr val="bg1"/>
                </a:solidFill>
                <a:latin typeface="Arial" charset="0"/>
              </a:defRPr>
            </a:lvl9pPr>
          </a:lstStyle>
          <a:p>
            <a:pPr eaLnBrk="1" hangingPunct="1">
              <a:spcBef>
                <a:spcPct val="0"/>
              </a:spcBef>
              <a:buClrTx/>
              <a:buFontTx/>
              <a:buNone/>
            </a:pPr>
            <a:r>
              <a:rPr lang="en-US" altLang="en-US" sz="2400" dirty="0">
                <a:solidFill>
                  <a:schemeClr val="tx1"/>
                </a:solidFill>
              </a:rPr>
              <a:t>All of the above reasons may result in injuries from falls from ladders.</a:t>
            </a:r>
          </a:p>
        </p:txBody>
      </p:sp>
      <p:pic>
        <p:nvPicPr>
          <p:cNvPr id="15" name="Picture 4">
            <a:extLst>
              <a:ext uri="{FF2B5EF4-FFF2-40B4-BE49-F238E27FC236}">
                <a16:creationId xmlns:a16="http://schemas.microsoft.com/office/drawing/2014/main" id="{3EEFE664-BF46-44FE-849D-034675BC3B04}"/>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09800" y="3800744"/>
            <a:ext cx="990070" cy="810058"/>
          </a:xfrm>
          <a:prstGeom prst="rect">
            <a:avLst/>
          </a:prstGeom>
          <a:noFill/>
          <a:ln w="9525">
            <a:noFill/>
            <a:miter lim="800000"/>
            <a:headEnd/>
            <a:tailEnd/>
          </a:ln>
          <a:effectLst>
            <a:softEdge rad="31750"/>
          </a:effectLst>
        </p:spPr>
      </p:pic>
      <p:sp>
        <p:nvSpPr>
          <p:cNvPr id="10" name="TextBox 9">
            <a:extLst>
              <a:ext uri="{FF2B5EF4-FFF2-40B4-BE49-F238E27FC236}">
                <a16:creationId xmlns:a16="http://schemas.microsoft.com/office/drawing/2014/main" id="{ECC7AA8A-8FEA-46C3-B9EF-D6EFA0A29FDC}"/>
              </a:ext>
            </a:extLst>
          </p:cNvPr>
          <p:cNvSpPr txBox="1">
            <a:spLocks noChangeArrowheads="1"/>
          </p:cNvSpPr>
          <p:nvPr/>
        </p:nvSpPr>
        <p:spPr bwMode="auto">
          <a:xfrm>
            <a:off x="2034077" y="1481307"/>
            <a:ext cx="6934200" cy="3154363"/>
          </a:xfrm>
          <a:prstGeom prst="rect">
            <a:avLst/>
          </a:prstGeom>
          <a:noFill/>
          <a:ln w="9525">
            <a:noFill/>
            <a:miter lim="800000"/>
            <a:headEnd/>
            <a:tailEnd/>
          </a:ln>
        </p:spPr>
        <p:txBody>
          <a:bodyPr>
            <a:spAutoFit/>
          </a:bodyPr>
          <a:lstStyle/>
          <a:p>
            <a:pPr>
              <a:defRPr/>
            </a:pPr>
            <a:r>
              <a:rPr lang="en-US" sz="2400" dirty="0">
                <a:latin typeface="+mj-lt"/>
              </a:rPr>
              <a:t>Injuries from ladders can occur from:</a:t>
            </a:r>
          </a:p>
          <a:p>
            <a:pPr marL="914400" indent="-625475">
              <a:spcBef>
                <a:spcPts val="1200"/>
              </a:spcBef>
              <a:buFont typeface="Wingdings" pitchFamily="2" charset="2"/>
              <a:buChar char="q"/>
              <a:defRPr/>
            </a:pPr>
            <a:r>
              <a:rPr lang="en-US" sz="2400" dirty="0">
                <a:latin typeface="+mj-lt"/>
              </a:rPr>
              <a:t>Reaching too far out away from the ladder</a:t>
            </a:r>
          </a:p>
          <a:p>
            <a:pPr marL="914400" indent="-625475">
              <a:spcBef>
                <a:spcPts val="1800"/>
              </a:spcBef>
              <a:buFont typeface="Wingdings" pitchFamily="2" charset="2"/>
              <a:buChar char="q"/>
              <a:defRPr/>
            </a:pPr>
            <a:r>
              <a:rPr lang="en-US" sz="2400" dirty="0">
                <a:latin typeface="+mj-lt"/>
              </a:rPr>
              <a:t>Misstep or slip of the foot while climbing</a:t>
            </a:r>
          </a:p>
          <a:p>
            <a:pPr marL="914400" indent="-625475">
              <a:spcBef>
                <a:spcPts val="1800"/>
              </a:spcBef>
              <a:buFont typeface="Wingdings" pitchFamily="2" charset="2"/>
              <a:buChar char="q"/>
              <a:defRPr/>
            </a:pPr>
            <a:r>
              <a:rPr lang="en-US" sz="2400" dirty="0">
                <a:latin typeface="+mj-lt"/>
              </a:rPr>
              <a:t>Setting up the ladder on an unstable or slippery surface</a:t>
            </a:r>
          </a:p>
          <a:p>
            <a:pPr marL="914400" indent="-625475">
              <a:spcBef>
                <a:spcPts val="1800"/>
              </a:spcBef>
              <a:buFont typeface="Wingdings" pitchFamily="2" charset="2"/>
              <a:buChar char="q"/>
              <a:defRPr/>
            </a:pPr>
            <a:r>
              <a:rPr lang="en-US" sz="2400" dirty="0">
                <a:latin typeface="+mj-lt"/>
              </a:rPr>
              <a:t>All of the above</a:t>
            </a:r>
          </a:p>
        </p:txBody>
      </p:sp>
    </p:spTree>
    <p:extLst>
      <p:ext uri="{BB962C8B-B14F-4D97-AF65-F5344CB8AC3E}">
        <p14:creationId xmlns:p14="http://schemas.microsoft.com/office/powerpoint/2010/main" val="47340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0866-C754-4085-9B75-78979B96DE03}"/>
              </a:ext>
            </a:extLst>
          </p:cNvPr>
          <p:cNvSpPr>
            <a:spLocks noGrp="1"/>
          </p:cNvSpPr>
          <p:nvPr>
            <p:ph type="title"/>
          </p:nvPr>
        </p:nvSpPr>
        <p:spPr/>
        <p:txBody>
          <a:bodyPr/>
          <a:lstStyle/>
          <a:p>
            <a:r>
              <a:rPr lang="en-US" dirty="0"/>
              <a:t>Question 3</a:t>
            </a:r>
          </a:p>
        </p:txBody>
      </p:sp>
      <p:sp>
        <p:nvSpPr>
          <p:cNvPr id="3" name="Text Placeholder 2">
            <a:extLst>
              <a:ext uri="{FF2B5EF4-FFF2-40B4-BE49-F238E27FC236}">
                <a16:creationId xmlns:a16="http://schemas.microsoft.com/office/drawing/2014/main" id="{EF523F65-5D53-4682-A197-D8823EED83F7}"/>
              </a:ext>
            </a:extLst>
          </p:cNvPr>
          <p:cNvSpPr>
            <a:spLocks noGrp="1"/>
          </p:cNvSpPr>
          <p:nvPr>
            <p:ph type="body" idx="1"/>
          </p:nvPr>
        </p:nvSpPr>
        <p:spPr>
          <a:xfrm>
            <a:off x="467469" y="1382713"/>
            <a:ext cx="4040188" cy="639762"/>
          </a:xfrm>
        </p:spPr>
        <p:txBody>
          <a:bodyPr/>
          <a:lstStyle/>
          <a:p>
            <a:r>
              <a:rPr lang="en-US" dirty="0"/>
              <a:t>	</a:t>
            </a:r>
          </a:p>
        </p:txBody>
      </p:sp>
      <p:sp>
        <p:nvSpPr>
          <p:cNvPr id="5" name="Text Placeholder 4">
            <a:extLst>
              <a:ext uri="{FF2B5EF4-FFF2-40B4-BE49-F238E27FC236}">
                <a16:creationId xmlns:a16="http://schemas.microsoft.com/office/drawing/2014/main" id="{2A84430E-3F3F-40E5-940D-1B573CB365EA}"/>
              </a:ext>
            </a:extLst>
          </p:cNvPr>
          <p:cNvSpPr>
            <a:spLocks noGrp="1"/>
          </p:cNvSpPr>
          <p:nvPr>
            <p:ph type="body" sz="quarter" idx="3"/>
          </p:nvPr>
        </p:nvSpPr>
        <p:spPr>
          <a:xfrm>
            <a:off x="467470" y="1382712"/>
            <a:ext cx="8199416" cy="451345"/>
          </a:xfrm>
        </p:spPr>
        <p:txBody>
          <a:bodyPr/>
          <a:lstStyle/>
          <a:p>
            <a:pPr>
              <a:spcBef>
                <a:spcPct val="0"/>
              </a:spcBef>
              <a:buClrTx/>
            </a:pPr>
            <a:r>
              <a:rPr lang="en-US" altLang="en-US" sz="2000" dirty="0"/>
              <a:t>A ladder is rated according to:</a:t>
            </a:r>
          </a:p>
        </p:txBody>
      </p:sp>
      <p:sp>
        <p:nvSpPr>
          <p:cNvPr id="7" name="Footer Placeholder 6">
            <a:extLst>
              <a:ext uri="{FF2B5EF4-FFF2-40B4-BE49-F238E27FC236}">
                <a16:creationId xmlns:a16="http://schemas.microsoft.com/office/drawing/2014/main" id="{5B480C72-0B1D-49EF-BF7A-5B9F44ED171C}"/>
              </a:ext>
            </a:extLst>
          </p:cNvPr>
          <p:cNvSpPr>
            <a:spLocks noGrp="1"/>
          </p:cNvSpPr>
          <p:nvPr>
            <p:ph type="ftr" sz="quarter" idx="11"/>
          </p:nvPr>
        </p:nvSpPr>
        <p:spPr/>
        <p:txBody>
          <a:bodyPr/>
          <a:lstStyle/>
          <a:p>
            <a:r>
              <a:rPr lang="en-US" altLang="en-US"/>
              <a:t>Ladders</a:t>
            </a:r>
            <a:endParaRPr lang="en-US" altLang="en-US" dirty="0"/>
          </a:p>
        </p:txBody>
      </p:sp>
      <p:sp>
        <p:nvSpPr>
          <p:cNvPr id="8" name="Slide Number Placeholder 7">
            <a:extLst>
              <a:ext uri="{FF2B5EF4-FFF2-40B4-BE49-F238E27FC236}">
                <a16:creationId xmlns:a16="http://schemas.microsoft.com/office/drawing/2014/main" id="{4EDEBE0E-89C6-44BD-9DD8-92BFC2DA15B7}"/>
              </a:ext>
            </a:extLst>
          </p:cNvPr>
          <p:cNvSpPr>
            <a:spLocks noGrp="1"/>
          </p:cNvSpPr>
          <p:nvPr>
            <p:ph type="sldNum" sz="quarter" idx="12"/>
          </p:nvPr>
        </p:nvSpPr>
        <p:spPr/>
        <p:txBody>
          <a:bodyPr/>
          <a:lstStyle/>
          <a:p>
            <a:fld id="{A68C607B-BF35-4501-9CEC-61CFC0EE7919}" type="slidenum">
              <a:rPr lang="en-US" altLang="en-US" smtClean="0"/>
              <a:pPr/>
              <a:t>17</a:t>
            </a:fld>
            <a:endParaRPr lang="en-US" altLang="en-US"/>
          </a:p>
        </p:txBody>
      </p:sp>
      <p:pic>
        <p:nvPicPr>
          <p:cNvPr id="14" name="Content Placeholder 13">
            <a:extLst>
              <a:ext uri="{FF2B5EF4-FFF2-40B4-BE49-F238E27FC236}">
                <a16:creationId xmlns:a16="http://schemas.microsoft.com/office/drawing/2014/main" id="{21AC2E93-2638-4520-B9FA-933028D1AE43}"/>
              </a:ext>
            </a:extLst>
          </p:cNvPr>
          <p:cNvPicPr>
            <a:picLocks noGrp="1" noChangeAspect="1"/>
          </p:cNvPicPr>
          <p:nvPr>
            <p:ph sz="half" idx="2"/>
          </p:nvPr>
        </p:nvPicPr>
        <p:blipFill>
          <a:blip r:embed="rId3"/>
          <a:stretch>
            <a:fillRect/>
          </a:stretch>
        </p:blipFill>
        <p:spPr>
          <a:xfrm>
            <a:off x="838200" y="2166561"/>
            <a:ext cx="1463167" cy="3158002"/>
          </a:xfrm>
          <a:prstGeom prst="rect">
            <a:avLst/>
          </a:prstGeom>
        </p:spPr>
      </p:pic>
      <p:sp>
        <p:nvSpPr>
          <p:cNvPr id="13" name="TextBox 7">
            <a:extLst>
              <a:ext uri="{FF2B5EF4-FFF2-40B4-BE49-F238E27FC236}">
                <a16:creationId xmlns:a16="http://schemas.microsoft.com/office/drawing/2014/main" id="{24C309CD-BD69-46A7-8E82-D45F336FD9FE}"/>
              </a:ext>
            </a:extLst>
          </p:cNvPr>
          <p:cNvSpPr txBox="1">
            <a:spLocks noGrp="1" noChangeArrowheads="1"/>
          </p:cNvSpPr>
          <p:nvPr>
            <p:ph sz="quarter" idx="4"/>
          </p:nvPr>
        </p:nvSpPr>
        <p:spPr bwMode="auto">
          <a:xfrm>
            <a:off x="1790218" y="4456738"/>
            <a:ext cx="6934200" cy="461665"/>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EA6D1F"/>
              </a:buClr>
              <a:buFont typeface="Wingdings" pitchFamily="2" charset="2"/>
              <a:buChar char="§"/>
              <a:defRPr sz="2800">
                <a:solidFill>
                  <a:schemeClr val="bg1"/>
                </a:solidFill>
                <a:latin typeface="Arial" charset="0"/>
              </a:defRPr>
            </a:lvl1pPr>
            <a:lvl2pPr marL="742950" indent="-285750" eaLnBrk="0" hangingPunct="0">
              <a:spcBef>
                <a:spcPct val="20000"/>
              </a:spcBef>
              <a:buClr>
                <a:srgbClr val="EA6D1F"/>
              </a:buClr>
              <a:buChar char="–"/>
              <a:defRPr sz="2400">
                <a:solidFill>
                  <a:schemeClr val="bg1"/>
                </a:solidFill>
                <a:latin typeface="Arial" charset="0"/>
              </a:defRPr>
            </a:lvl2pPr>
            <a:lvl3pPr marL="1143000" indent="-228600" eaLnBrk="0" hangingPunct="0">
              <a:spcBef>
                <a:spcPct val="20000"/>
              </a:spcBef>
              <a:buClr>
                <a:srgbClr val="EA6D1F"/>
              </a:buClr>
              <a:buChar char="•"/>
              <a:defRPr sz="2000">
                <a:solidFill>
                  <a:schemeClr val="bg1"/>
                </a:solidFill>
                <a:latin typeface="Arial" charset="0"/>
              </a:defRPr>
            </a:lvl3pPr>
            <a:lvl4pPr marL="1600200" indent="-228600" eaLnBrk="0" hangingPunct="0">
              <a:spcBef>
                <a:spcPct val="20000"/>
              </a:spcBef>
              <a:buClr>
                <a:srgbClr val="EA6D1F"/>
              </a:buClr>
              <a:buChar char="–"/>
              <a:defRPr>
                <a:solidFill>
                  <a:schemeClr val="bg1"/>
                </a:solidFill>
                <a:latin typeface="Arial" charset="0"/>
              </a:defRPr>
            </a:lvl4pPr>
            <a:lvl5pPr marL="2057400" indent="-228600" eaLnBrk="0" hangingPunct="0">
              <a:spcBef>
                <a:spcPct val="20000"/>
              </a:spcBef>
              <a:buClr>
                <a:srgbClr val="EA6D1F"/>
              </a:buClr>
              <a:buChar char="»"/>
              <a:defRPr>
                <a:solidFill>
                  <a:schemeClr val="bg1"/>
                </a:solidFill>
                <a:latin typeface="Arial" charset="0"/>
              </a:defRPr>
            </a:lvl5pPr>
            <a:lvl6pPr marL="2514600" indent="-228600" eaLnBrk="0" fontAlgn="base" hangingPunct="0">
              <a:spcBef>
                <a:spcPct val="20000"/>
              </a:spcBef>
              <a:spcAft>
                <a:spcPct val="0"/>
              </a:spcAft>
              <a:buClr>
                <a:srgbClr val="EA6D1F"/>
              </a:buClr>
              <a:buChar char="»"/>
              <a:defRPr>
                <a:solidFill>
                  <a:schemeClr val="bg1"/>
                </a:solidFill>
                <a:latin typeface="Arial" charset="0"/>
              </a:defRPr>
            </a:lvl6pPr>
            <a:lvl7pPr marL="2971800" indent="-228600" eaLnBrk="0" fontAlgn="base" hangingPunct="0">
              <a:spcBef>
                <a:spcPct val="20000"/>
              </a:spcBef>
              <a:spcAft>
                <a:spcPct val="0"/>
              </a:spcAft>
              <a:buClr>
                <a:srgbClr val="EA6D1F"/>
              </a:buClr>
              <a:buChar char="»"/>
              <a:defRPr>
                <a:solidFill>
                  <a:schemeClr val="bg1"/>
                </a:solidFill>
                <a:latin typeface="Arial" charset="0"/>
              </a:defRPr>
            </a:lvl7pPr>
            <a:lvl8pPr marL="3429000" indent="-228600" eaLnBrk="0" fontAlgn="base" hangingPunct="0">
              <a:spcBef>
                <a:spcPct val="20000"/>
              </a:spcBef>
              <a:spcAft>
                <a:spcPct val="0"/>
              </a:spcAft>
              <a:buClr>
                <a:srgbClr val="EA6D1F"/>
              </a:buClr>
              <a:buChar char="»"/>
              <a:defRPr>
                <a:solidFill>
                  <a:schemeClr val="bg1"/>
                </a:solidFill>
                <a:latin typeface="Arial" charset="0"/>
              </a:defRPr>
            </a:lvl8pPr>
            <a:lvl9pPr marL="3886200" indent="-228600" eaLnBrk="0" fontAlgn="base" hangingPunct="0">
              <a:spcBef>
                <a:spcPct val="20000"/>
              </a:spcBef>
              <a:spcAft>
                <a:spcPct val="0"/>
              </a:spcAft>
              <a:buClr>
                <a:srgbClr val="EA6D1F"/>
              </a:buClr>
              <a:buChar char="»"/>
              <a:defRPr>
                <a:solidFill>
                  <a:schemeClr val="bg1"/>
                </a:solidFill>
                <a:latin typeface="Arial" charset="0"/>
              </a:defRPr>
            </a:lvl9pPr>
          </a:lstStyle>
          <a:p>
            <a:pPr eaLnBrk="1" hangingPunct="1">
              <a:spcBef>
                <a:spcPct val="0"/>
              </a:spcBef>
              <a:buClrTx/>
              <a:buFontTx/>
              <a:buNone/>
            </a:pPr>
            <a:r>
              <a:rPr lang="en-US" altLang="en-US" sz="2400" dirty="0">
                <a:solidFill>
                  <a:schemeClr val="tx1"/>
                </a:solidFill>
              </a:rPr>
              <a:t>Use ladders with a Type II, I, IA rating.  </a:t>
            </a:r>
          </a:p>
        </p:txBody>
      </p:sp>
      <p:pic>
        <p:nvPicPr>
          <p:cNvPr id="15" name="Picture 4">
            <a:extLst>
              <a:ext uri="{FF2B5EF4-FFF2-40B4-BE49-F238E27FC236}">
                <a16:creationId xmlns:a16="http://schemas.microsoft.com/office/drawing/2014/main" id="{3EEFE664-BF46-44FE-849D-034675BC3B04}"/>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67000" y="2665302"/>
            <a:ext cx="990070" cy="810058"/>
          </a:xfrm>
          <a:prstGeom prst="rect">
            <a:avLst/>
          </a:prstGeom>
          <a:noFill/>
          <a:ln w="9525">
            <a:noFill/>
            <a:miter lim="800000"/>
            <a:headEnd/>
            <a:tailEnd/>
          </a:ln>
          <a:effectLst>
            <a:softEdge rad="31750"/>
          </a:effectLst>
        </p:spPr>
      </p:pic>
      <p:sp>
        <p:nvSpPr>
          <p:cNvPr id="10" name="Rectangle 9">
            <a:extLst>
              <a:ext uri="{FF2B5EF4-FFF2-40B4-BE49-F238E27FC236}">
                <a16:creationId xmlns:a16="http://schemas.microsoft.com/office/drawing/2014/main" id="{6EEFBCD2-1BDD-4A05-BF0A-4E5639BB934E}"/>
              </a:ext>
            </a:extLst>
          </p:cNvPr>
          <p:cNvSpPr>
            <a:spLocks noChangeArrowheads="1"/>
          </p:cNvSpPr>
          <p:nvPr/>
        </p:nvSpPr>
        <p:spPr bwMode="auto">
          <a:xfrm>
            <a:off x="2437918" y="1870181"/>
            <a:ext cx="563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569913" eaLnBrk="0" hangingPunct="0">
              <a:spcBef>
                <a:spcPct val="20000"/>
              </a:spcBef>
              <a:buClr>
                <a:srgbClr val="EA6D1F"/>
              </a:buClr>
              <a:buFont typeface="Wingdings" pitchFamily="2" charset="2"/>
              <a:buChar char="§"/>
              <a:defRPr sz="2800">
                <a:solidFill>
                  <a:schemeClr val="bg1"/>
                </a:solidFill>
                <a:latin typeface="Arial" charset="0"/>
              </a:defRPr>
            </a:lvl1pPr>
            <a:lvl2pPr marL="742950" indent="-285750" eaLnBrk="0" hangingPunct="0">
              <a:spcBef>
                <a:spcPct val="20000"/>
              </a:spcBef>
              <a:buClr>
                <a:srgbClr val="EA6D1F"/>
              </a:buClr>
              <a:buChar char="–"/>
              <a:defRPr sz="2400">
                <a:solidFill>
                  <a:schemeClr val="bg1"/>
                </a:solidFill>
                <a:latin typeface="Arial" charset="0"/>
              </a:defRPr>
            </a:lvl2pPr>
            <a:lvl3pPr marL="1143000" indent="-228600" eaLnBrk="0" hangingPunct="0">
              <a:spcBef>
                <a:spcPct val="20000"/>
              </a:spcBef>
              <a:buClr>
                <a:srgbClr val="EA6D1F"/>
              </a:buClr>
              <a:buChar char="•"/>
              <a:defRPr sz="2000">
                <a:solidFill>
                  <a:schemeClr val="bg1"/>
                </a:solidFill>
                <a:latin typeface="Arial" charset="0"/>
              </a:defRPr>
            </a:lvl3pPr>
            <a:lvl4pPr marL="1600200" indent="-228600" eaLnBrk="0" hangingPunct="0">
              <a:spcBef>
                <a:spcPct val="20000"/>
              </a:spcBef>
              <a:buClr>
                <a:srgbClr val="EA6D1F"/>
              </a:buClr>
              <a:buChar char="–"/>
              <a:defRPr>
                <a:solidFill>
                  <a:schemeClr val="bg1"/>
                </a:solidFill>
                <a:latin typeface="Arial" charset="0"/>
              </a:defRPr>
            </a:lvl4pPr>
            <a:lvl5pPr marL="2057400" indent="-228600" eaLnBrk="0" hangingPunct="0">
              <a:spcBef>
                <a:spcPct val="20000"/>
              </a:spcBef>
              <a:buClr>
                <a:srgbClr val="EA6D1F"/>
              </a:buClr>
              <a:buChar char="»"/>
              <a:defRPr>
                <a:solidFill>
                  <a:schemeClr val="bg1"/>
                </a:solidFill>
                <a:latin typeface="Arial" charset="0"/>
              </a:defRPr>
            </a:lvl5pPr>
            <a:lvl6pPr marL="2514600" indent="-228600" eaLnBrk="0" fontAlgn="base" hangingPunct="0">
              <a:spcBef>
                <a:spcPct val="20000"/>
              </a:spcBef>
              <a:spcAft>
                <a:spcPct val="0"/>
              </a:spcAft>
              <a:buClr>
                <a:srgbClr val="EA6D1F"/>
              </a:buClr>
              <a:buChar char="»"/>
              <a:defRPr>
                <a:solidFill>
                  <a:schemeClr val="bg1"/>
                </a:solidFill>
                <a:latin typeface="Arial" charset="0"/>
              </a:defRPr>
            </a:lvl6pPr>
            <a:lvl7pPr marL="2971800" indent="-228600" eaLnBrk="0" fontAlgn="base" hangingPunct="0">
              <a:spcBef>
                <a:spcPct val="20000"/>
              </a:spcBef>
              <a:spcAft>
                <a:spcPct val="0"/>
              </a:spcAft>
              <a:buClr>
                <a:srgbClr val="EA6D1F"/>
              </a:buClr>
              <a:buChar char="»"/>
              <a:defRPr>
                <a:solidFill>
                  <a:schemeClr val="bg1"/>
                </a:solidFill>
                <a:latin typeface="Arial" charset="0"/>
              </a:defRPr>
            </a:lvl7pPr>
            <a:lvl8pPr marL="3429000" indent="-228600" eaLnBrk="0" fontAlgn="base" hangingPunct="0">
              <a:spcBef>
                <a:spcPct val="20000"/>
              </a:spcBef>
              <a:spcAft>
                <a:spcPct val="0"/>
              </a:spcAft>
              <a:buClr>
                <a:srgbClr val="EA6D1F"/>
              </a:buClr>
              <a:buChar char="»"/>
              <a:defRPr>
                <a:solidFill>
                  <a:schemeClr val="bg1"/>
                </a:solidFill>
                <a:latin typeface="Arial" charset="0"/>
              </a:defRPr>
            </a:lvl8pPr>
            <a:lvl9pPr marL="3886200" indent="-228600" eaLnBrk="0" fontAlgn="base" hangingPunct="0">
              <a:spcBef>
                <a:spcPct val="20000"/>
              </a:spcBef>
              <a:spcAft>
                <a:spcPct val="0"/>
              </a:spcAft>
              <a:buClr>
                <a:srgbClr val="EA6D1F"/>
              </a:buClr>
              <a:buChar char="»"/>
              <a:defRPr>
                <a:solidFill>
                  <a:schemeClr val="bg1"/>
                </a:solidFill>
                <a:latin typeface="Arial" charset="0"/>
              </a:defRPr>
            </a:lvl9pPr>
          </a:lstStyle>
          <a:p>
            <a:pPr eaLnBrk="1" hangingPunct="1">
              <a:spcBef>
                <a:spcPct val="0"/>
              </a:spcBef>
              <a:buClrTx/>
              <a:buFont typeface="Wingdings" pitchFamily="2" charset="2"/>
              <a:buChar char="q"/>
            </a:pPr>
            <a:r>
              <a:rPr lang="en-US" altLang="en-US" sz="2400" dirty="0">
                <a:solidFill>
                  <a:schemeClr val="tx1"/>
                </a:solidFill>
              </a:rPr>
              <a:t>It’s size</a:t>
            </a:r>
          </a:p>
          <a:p>
            <a:pPr eaLnBrk="1" hangingPunct="1">
              <a:spcBef>
                <a:spcPts val="1200"/>
              </a:spcBef>
              <a:buClrTx/>
              <a:buFont typeface="Wingdings" pitchFamily="2" charset="2"/>
              <a:buChar char="q"/>
            </a:pPr>
            <a:r>
              <a:rPr lang="en-US" altLang="en-US" sz="2400" dirty="0">
                <a:solidFill>
                  <a:schemeClr val="tx1"/>
                </a:solidFill>
              </a:rPr>
              <a:t>How it is to be used</a:t>
            </a:r>
          </a:p>
          <a:p>
            <a:pPr eaLnBrk="1" hangingPunct="1">
              <a:spcBef>
                <a:spcPts val="1200"/>
              </a:spcBef>
              <a:buClrTx/>
              <a:buFont typeface="Wingdings" pitchFamily="2" charset="2"/>
              <a:buChar char="q"/>
            </a:pPr>
            <a:r>
              <a:rPr lang="en-US" altLang="en-US" sz="2400" dirty="0">
                <a:solidFill>
                  <a:schemeClr val="tx1"/>
                </a:solidFill>
              </a:rPr>
              <a:t>The </a:t>
            </a:r>
            <a:r>
              <a:rPr lang="en-US" altLang="en-US" sz="2400" u="sng" dirty="0">
                <a:solidFill>
                  <a:schemeClr val="tx1"/>
                </a:solidFill>
              </a:rPr>
              <a:t>total</a:t>
            </a:r>
            <a:r>
              <a:rPr lang="en-US" altLang="en-US" sz="2400" dirty="0">
                <a:solidFill>
                  <a:schemeClr val="tx1"/>
                </a:solidFill>
              </a:rPr>
              <a:t> weight that it can safely support</a:t>
            </a:r>
          </a:p>
          <a:p>
            <a:pPr eaLnBrk="1" hangingPunct="1">
              <a:spcBef>
                <a:spcPts val="1200"/>
              </a:spcBef>
              <a:buClrTx/>
              <a:buFont typeface="Wingdings" pitchFamily="2" charset="2"/>
              <a:buChar char="q"/>
            </a:pPr>
            <a:r>
              <a:rPr lang="en-US" altLang="en-US" sz="2400" dirty="0">
                <a:solidFill>
                  <a:schemeClr val="tx1"/>
                </a:solidFill>
              </a:rPr>
              <a:t>The kind of material it is made of</a:t>
            </a:r>
          </a:p>
        </p:txBody>
      </p:sp>
    </p:spTree>
    <p:extLst>
      <p:ext uri="{BB962C8B-B14F-4D97-AF65-F5344CB8AC3E}">
        <p14:creationId xmlns:p14="http://schemas.microsoft.com/office/powerpoint/2010/main" val="26109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0866-C754-4085-9B75-78979B96DE03}"/>
              </a:ext>
            </a:extLst>
          </p:cNvPr>
          <p:cNvSpPr>
            <a:spLocks noGrp="1"/>
          </p:cNvSpPr>
          <p:nvPr>
            <p:ph type="title"/>
          </p:nvPr>
        </p:nvSpPr>
        <p:spPr/>
        <p:txBody>
          <a:bodyPr/>
          <a:lstStyle/>
          <a:p>
            <a:r>
              <a:rPr lang="en-US" dirty="0"/>
              <a:t>Question 4</a:t>
            </a:r>
          </a:p>
        </p:txBody>
      </p:sp>
      <p:sp>
        <p:nvSpPr>
          <p:cNvPr id="3" name="Text Placeholder 2">
            <a:extLst>
              <a:ext uri="{FF2B5EF4-FFF2-40B4-BE49-F238E27FC236}">
                <a16:creationId xmlns:a16="http://schemas.microsoft.com/office/drawing/2014/main" id="{EF523F65-5D53-4682-A197-D8823EED83F7}"/>
              </a:ext>
            </a:extLst>
          </p:cNvPr>
          <p:cNvSpPr>
            <a:spLocks noGrp="1"/>
          </p:cNvSpPr>
          <p:nvPr>
            <p:ph type="body" idx="1"/>
          </p:nvPr>
        </p:nvSpPr>
        <p:spPr>
          <a:xfrm>
            <a:off x="467469" y="1382713"/>
            <a:ext cx="4040188" cy="639762"/>
          </a:xfrm>
        </p:spPr>
        <p:txBody>
          <a:bodyPr/>
          <a:lstStyle/>
          <a:p>
            <a:r>
              <a:rPr lang="en-US" dirty="0"/>
              <a:t>	</a:t>
            </a:r>
          </a:p>
        </p:txBody>
      </p:sp>
      <p:sp>
        <p:nvSpPr>
          <p:cNvPr id="5" name="Text Placeholder 4">
            <a:extLst>
              <a:ext uri="{FF2B5EF4-FFF2-40B4-BE49-F238E27FC236}">
                <a16:creationId xmlns:a16="http://schemas.microsoft.com/office/drawing/2014/main" id="{2A84430E-3F3F-40E5-940D-1B573CB365EA}"/>
              </a:ext>
            </a:extLst>
          </p:cNvPr>
          <p:cNvSpPr>
            <a:spLocks noGrp="1"/>
          </p:cNvSpPr>
          <p:nvPr>
            <p:ph type="body" sz="quarter" idx="3"/>
          </p:nvPr>
        </p:nvSpPr>
        <p:spPr>
          <a:xfrm>
            <a:off x="838200" y="1382712"/>
            <a:ext cx="7828686" cy="2741522"/>
          </a:xfrm>
        </p:spPr>
        <p:txBody>
          <a:bodyPr/>
          <a:lstStyle/>
          <a:p>
            <a:pPr>
              <a:spcBef>
                <a:spcPct val="0"/>
              </a:spcBef>
              <a:buClrTx/>
            </a:pPr>
            <a:r>
              <a:rPr lang="en-US" altLang="en-US" sz="2000" dirty="0"/>
              <a:t>A Type I ladder refers to:</a:t>
            </a:r>
          </a:p>
          <a:p>
            <a:pPr>
              <a:defRPr/>
            </a:pPr>
            <a:endParaRPr lang="en-US" sz="1200" dirty="0"/>
          </a:p>
          <a:p>
            <a:pPr marL="3551238" indent="-579438">
              <a:buFont typeface="Wingdings" pitchFamily="2" charset="2"/>
              <a:buChar char="q"/>
              <a:defRPr/>
            </a:pPr>
            <a:r>
              <a:rPr lang="en-US" sz="2000" dirty="0"/>
              <a:t>A ladder made of fiberglass</a:t>
            </a:r>
          </a:p>
          <a:p>
            <a:pPr marL="3551238" indent="-579438">
              <a:buFont typeface="Wingdings" pitchFamily="2" charset="2"/>
              <a:buChar char="q"/>
              <a:defRPr/>
            </a:pPr>
            <a:r>
              <a:rPr lang="en-US" sz="2000" dirty="0"/>
              <a:t>A ladder rated for heavy industrial use, 250 lbs.</a:t>
            </a:r>
          </a:p>
          <a:p>
            <a:pPr marL="3551238" indent="-579438">
              <a:buFont typeface="Wingdings" pitchFamily="2" charset="2"/>
              <a:buChar char="q"/>
              <a:defRPr/>
            </a:pPr>
            <a:r>
              <a:rPr lang="en-US" sz="2000" dirty="0"/>
              <a:t>A ladder rated for household use, </a:t>
            </a:r>
            <a:br>
              <a:rPr lang="en-US" sz="2000" dirty="0"/>
            </a:br>
            <a:r>
              <a:rPr lang="en-US" sz="2000" dirty="0"/>
              <a:t>200 lbs.</a:t>
            </a:r>
          </a:p>
          <a:p>
            <a:pPr marL="3551238" indent="-579438">
              <a:buFont typeface="Wingdings" pitchFamily="2" charset="2"/>
              <a:buChar char="q"/>
              <a:defRPr/>
            </a:pPr>
            <a:r>
              <a:rPr lang="en-US" sz="2000" dirty="0"/>
              <a:t>A ladder made of wood</a:t>
            </a:r>
          </a:p>
        </p:txBody>
      </p:sp>
      <p:sp>
        <p:nvSpPr>
          <p:cNvPr id="7" name="Footer Placeholder 6">
            <a:extLst>
              <a:ext uri="{FF2B5EF4-FFF2-40B4-BE49-F238E27FC236}">
                <a16:creationId xmlns:a16="http://schemas.microsoft.com/office/drawing/2014/main" id="{5B480C72-0B1D-49EF-BF7A-5B9F44ED171C}"/>
              </a:ext>
            </a:extLst>
          </p:cNvPr>
          <p:cNvSpPr>
            <a:spLocks noGrp="1"/>
          </p:cNvSpPr>
          <p:nvPr>
            <p:ph type="ftr" sz="quarter" idx="11"/>
          </p:nvPr>
        </p:nvSpPr>
        <p:spPr/>
        <p:txBody>
          <a:bodyPr/>
          <a:lstStyle/>
          <a:p>
            <a:r>
              <a:rPr lang="en-US" altLang="en-US"/>
              <a:t>Ladders</a:t>
            </a:r>
            <a:endParaRPr lang="en-US" altLang="en-US" dirty="0"/>
          </a:p>
        </p:txBody>
      </p:sp>
      <p:sp>
        <p:nvSpPr>
          <p:cNvPr id="8" name="Slide Number Placeholder 7">
            <a:extLst>
              <a:ext uri="{FF2B5EF4-FFF2-40B4-BE49-F238E27FC236}">
                <a16:creationId xmlns:a16="http://schemas.microsoft.com/office/drawing/2014/main" id="{4EDEBE0E-89C6-44BD-9DD8-92BFC2DA15B7}"/>
              </a:ext>
            </a:extLst>
          </p:cNvPr>
          <p:cNvSpPr>
            <a:spLocks noGrp="1"/>
          </p:cNvSpPr>
          <p:nvPr>
            <p:ph type="sldNum" sz="quarter" idx="12"/>
          </p:nvPr>
        </p:nvSpPr>
        <p:spPr/>
        <p:txBody>
          <a:bodyPr/>
          <a:lstStyle/>
          <a:p>
            <a:fld id="{A68C607B-BF35-4501-9CEC-61CFC0EE7919}" type="slidenum">
              <a:rPr lang="en-US" altLang="en-US" smtClean="0"/>
              <a:pPr/>
              <a:t>18</a:t>
            </a:fld>
            <a:endParaRPr lang="en-US" altLang="en-US"/>
          </a:p>
        </p:txBody>
      </p:sp>
      <p:pic>
        <p:nvPicPr>
          <p:cNvPr id="14" name="Content Placeholder 13">
            <a:extLst>
              <a:ext uri="{FF2B5EF4-FFF2-40B4-BE49-F238E27FC236}">
                <a16:creationId xmlns:a16="http://schemas.microsoft.com/office/drawing/2014/main" id="{21AC2E93-2638-4520-B9FA-933028D1AE43}"/>
              </a:ext>
            </a:extLst>
          </p:cNvPr>
          <p:cNvPicPr>
            <a:picLocks noGrp="1" noChangeAspect="1"/>
          </p:cNvPicPr>
          <p:nvPr>
            <p:ph sz="half" idx="2"/>
          </p:nvPr>
        </p:nvPicPr>
        <p:blipFill>
          <a:blip r:embed="rId3"/>
          <a:stretch>
            <a:fillRect/>
          </a:stretch>
        </p:blipFill>
        <p:spPr>
          <a:xfrm>
            <a:off x="838200" y="2166561"/>
            <a:ext cx="1463167" cy="3158002"/>
          </a:xfrm>
          <a:prstGeom prst="rect">
            <a:avLst/>
          </a:prstGeom>
        </p:spPr>
      </p:pic>
      <p:sp>
        <p:nvSpPr>
          <p:cNvPr id="13" name="TextBox 7">
            <a:extLst>
              <a:ext uri="{FF2B5EF4-FFF2-40B4-BE49-F238E27FC236}">
                <a16:creationId xmlns:a16="http://schemas.microsoft.com/office/drawing/2014/main" id="{24C309CD-BD69-46A7-8E82-D45F336FD9FE}"/>
              </a:ext>
            </a:extLst>
          </p:cNvPr>
          <p:cNvSpPr txBox="1">
            <a:spLocks noGrp="1" noChangeArrowheads="1"/>
          </p:cNvSpPr>
          <p:nvPr>
            <p:ph sz="quarter" idx="4"/>
          </p:nvPr>
        </p:nvSpPr>
        <p:spPr bwMode="auto">
          <a:xfrm>
            <a:off x="1790218" y="4456738"/>
            <a:ext cx="6934200" cy="830997"/>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EA6D1F"/>
              </a:buClr>
              <a:buFont typeface="Wingdings" pitchFamily="2" charset="2"/>
              <a:buChar char="§"/>
              <a:defRPr sz="2800">
                <a:solidFill>
                  <a:schemeClr val="bg1"/>
                </a:solidFill>
                <a:latin typeface="Arial" charset="0"/>
              </a:defRPr>
            </a:lvl1pPr>
            <a:lvl2pPr marL="742950" indent="-285750" eaLnBrk="0" hangingPunct="0">
              <a:spcBef>
                <a:spcPct val="20000"/>
              </a:spcBef>
              <a:buClr>
                <a:srgbClr val="EA6D1F"/>
              </a:buClr>
              <a:buChar char="–"/>
              <a:defRPr sz="2400">
                <a:solidFill>
                  <a:schemeClr val="bg1"/>
                </a:solidFill>
                <a:latin typeface="Arial" charset="0"/>
              </a:defRPr>
            </a:lvl2pPr>
            <a:lvl3pPr marL="1143000" indent="-228600" eaLnBrk="0" hangingPunct="0">
              <a:spcBef>
                <a:spcPct val="20000"/>
              </a:spcBef>
              <a:buClr>
                <a:srgbClr val="EA6D1F"/>
              </a:buClr>
              <a:buChar char="•"/>
              <a:defRPr sz="2000">
                <a:solidFill>
                  <a:schemeClr val="bg1"/>
                </a:solidFill>
                <a:latin typeface="Arial" charset="0"/>
              </a:defRPr>
            </a:lvl3pPr>
            <a:lvl4pPr marL="1600200" indent="-228600" eaLnBrk="0" hangingPunct="0">
              <a:spcBef>
                <a:spcPct val="20000"/>
              </a:spcBef>
              <a:buClr>
                <a:srgbClr val="EA6D1F"/>
              </a:buClr>
              <a:buChar char="–"/>
              <a:defRPr>
                <a:solidFill>
                  <a:schemeClr val="bg1"/>
                </a:solidFill>
                <a:latin typeface="Arial" charset="0"/>
              </a:defRPr>
            </a:lvl4pPr>
            <a:lvl5pPr marL="2057400" indent="-228600" eaLnBrk="0" hangingPunct="0">
              <a:spcBef>
                <a:spcPct val="20000"/>
              </a:spcBef>
              <a:buClr>
                <a:srgbClr val="EA6D1F"/>
              </a:buClr>
              <a:buChar char="»"/>
              <a:defRPr>
                <a:solidFill>
                  <a:schemeClr val="bg1"/>
                </a:solidFill>
                <a:latin typeface="Arial" charset="0"/>
              </a:defRPr>
            </a:lvl5pPr>
            <a:lvl6pPr marL="2514600" indent="-228600" eaLnBrk="0" fontAlgn="base" hangingPunct="0">
              <a:spcBef>
                <a:spcPct val="20000"/>
              </a:spcBef>
              <a:spcAft>
                <a:spcPct val="0"/>
              </a:spcAft>
              <a:buClr>
                <a:srgbClr val="EA6D1F"/>
              </a:buClr>
              <a:buChar char="»"/>
              <a:defRPr>
                <a:solidFill>
                  <a:schemeClr val="bg1"/>
                </a:solidFill>
                <a:latin typeface="Arial" charset="0"/>
              </a:defRPr>
            </a:lvl6pPr>
            <a:lvl7pPr marL="2971800" indent="-228600" eaLnBrk="0" fontAlgn="base" hangingPunct="0">
              <a:spcBef>
                <a:spcPct val="20000"/>
              </a:spcBef>
              <a:spcAft>
                <a:spcPct val="0"/>
              </a:spcAft>
              <a:buClr>
                <a:srgbClr val="EA6D1F"/>
              </a:buClr>
              <a:buChar char="»"/>
              <a:defRPr>
                <a:solidFill>
                  <a:schemeClr val="bg1"/>
                </a:solidFill>
                <a:latin typeface="Arial" charset="0"/>
              </a:defRPr>
            </a:lvl7pPr>
            <a:lvl8pPr marL="3429000" indent="-228600" eaLnBrk="0" fontAlgn="base" hangingPunct="0">
              <a:spcBef>
                <a:spcPct val="20000"/>
              </a:spcBef>
              <a:spcAft>
                <a:spcPct val="0"/>
              </a:spcAft>
              <a:buClr>
                <a:srgbClr val="EA6D1F"/>
              </a:buClr>
              <a:buChar char="»"/>
              <a:defRPr>
                <a:solidFill>
                  <a:schemeClr val="bg1"/>
                </a:solidFill>
                <a:latin typeface="Arial" charset="0"/>
              </a:defRPr>
            </a:lvl8pPr>
            <a:lvl9pPr marL="3886200" indent="-228600" eaLnBrk="0" fontAlgn="base" hangingPunct="0">
              <a:spcBef>
                <a:spcPct val="20000"/>
              </a:spcBef>
              <a:spcAft>
                <a:spcPct val="0"/>
              </a:spcAft>
              <a:buClr>
                <a:srgbClr val="EA6D1F"/>
              </a:buClr>
              <a:buChar char="»"/>
              <a:defRPr>
                <a:solidFill>
                  <a:schemeClr val="bg1"/>
                </a:solidFill>
                <a:latin typeface="Arial" charset="0"/>
              </a:defRPr>
            </a:lvl9pPr>
          </a:lstStyle>
          <a:p>
            <a:pPr eaLnBrk="1" hangingPunct="1">
              <a:spcBef>
                <a:spcPct val="0"/>
              </a:spcBef>
              <a:buClrTx/>
              <a:buFontTx/>
              <a:buNone/>
            </a:pPr>
            <a:r>
              <a:rPr lang="en-US" altLang="en-US" sz="2400" dirty="0">
                <a:solidFill>
                  <a:schemeClr val="tx1"/>
                </a:solidFill>
              </a:rPr>
              <a:t>Type I is made for commercial use which is needed to support the person and material. </a:t>
            </a:r>
          </a:p>
        </p:txBody>
      </p:sp>
      <p:pic>
        <p:nvPicPr>
          <p:cNvPr id="15" name="Picture 4">
            <a:extLst>
              <a:ext uri="{FF2B5EF4-FFF2-40B4-BE49-F238E27FC236}">
                <a16:creationId xmlns:a16="http://schemas.microsoft.com/office/drawing/2014/main" id="{3EEFE664-BF46-44FE-849D-034675BC3B04}"/>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34016" y="2120683"/>
            <a:ext cx="990070" cy="810058"/>
          </a:xfrm>
          <a:prstGeom prst="rect">
            <a:avLst/>
          </a:prstGeom>
          <a:noFill/>
          <a:ln w="9525">
            <a:noFill/>
            <a:miter lim="800000"/>
            <a:headEnd/>
            <a:tailEnd/>
          </a:ln>
          <a:effectLst>
            <a:softEdge rad="31750"/>
          </a:effectLst>
        </p:spPr>
      </p:pic>
    </p:spTree>
    <p:extLst>
      <p:ext uri="{BB962C8B-B14F-4D97-AF65-F5344CB8AC3E}">
        <p14:creationId xmlns:p14="http://schemas.microsoft.com/office/powerpoint/2010/main" val="35570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B3D7DF3-90CB-4C59-9F41-4D8FA20DC17B}"/>
              </a:ext>
            </a:extLst>
          </p:cNvPr>
          <p:cNvSpPr>
            <a:spLocks noGrp="1"/>
          </p:cNvSpPr>
          <p:nvPr>
            <p:ph type="ftr" sz="quarter" idx="11"/>
          </p:nvPr>
        </p:nvSpPr>
        <p:spPr/>
        <p:txBody>
          <a:bodyPr/>
          <a:lstStyle/>
          <a:p>
            <a:r>
              <a:rPr lang="en-US" altLang="en-US"/>
              <a:t>Ladders</a:t>
            </a:r>
            <a:endParaRPr lang="en-US" altLang="en-US" dirty="0"/>
          </a:p>
        </p:txBody>
      </p:sp>
      <p:sp>
        <p:nvSpPr>
          <p:cNvPr id="6" name="Slide Number Placeholder 5">
            <a:extLst>
              <a:ext uri="{FF2B5EF4-FFF2-40B4-BE49-F238E27FC236}">
                <a16:creationId xmlns:a16="http://schemas.microsoft.com/office/drawing/2014/main" id="{12A28ED7-E6E2-44FF-AA5F-FE1AB709C61D}"/>
              </a:ext>
            </a:extLst>
          </p:cNvPr>
          <p:cNvSpPr>
            <a:spLocks noGrp="1"/>
          </p:cNvSpPr>
          <p:nvPr>
            <p:ph type="sldNum" sz="quarter" idx="12"/>
          </p:nvPr>
        </p:nvSpPr>
        <p:spPr/>
        <p:txBody>
          <a:bodyPr/>
          <a:lstStyle/>
          <a:p>
            <a:fld id="{7EBB3C71-50D0-4CC1-8511-5134496C552F}" type="slidenum">
              <a:rPr lang="en-US" altLang="en-US" smtClean="0"/>
              <a:pPr/>
              <a:t>19</a:t>
            </a:fld>
            <a:endParaRPr lang="en-US" altLang="en-US"/>
          </a:p>
        </p:txBody>
      </p:sp>
      <p:sp>
        <p:nvSpPr>
          <p:cNvPr id="9" name="TextBox 8">
            <a:extLst>
              <a:ext uri="{FF2B5EF4-FFF2-40B4-BE49-F238E27FC236}">
                <a16:creationId xmlns:a16="http://schemas.microsoft.com/office/drawing/2014/main" id="{0C892D2F-0715-4F80-8110-5D5FD6139DCA}"/>
              </a:ext>
            </a:extLst>
          </p:cNvPr>
          <p:cNvSpPr txBox="1"/>
          <p:nvPr/>
        </p:nvSpPr>
        <p:spPr>
          <a:xfrm>
            <a:off x="1905000" y="1905000"/>
            <a:ext cx="5486400" cy="2123658"/>
          </a:xfrm>
          <a:prstGeom prst="rect">
            <a:avLst/>
          </a:prstGeom>
          <a:noFill/>
        </p:spPr>
        <p:txBody>
          <a:bodyPr wrap="square" rtlCol="0">
            <a:spAutoFit/>
          </a:bodyPr>
          <a:lstStyle/>
          <a:p>
            <a:pPr marL="0" indent="0" algn="ctr" eaLnBrk="1" fontAlgn="auto" hangingPunct="1">
              <a:lnSpc>
                <a:spcPct val="120000"/>
              </a:lnSpc>
              <a:spcBef>
                <a:spcPts val="0"/>
              </a:spcBef>
              <a:spcAft>
                <a:spcPts val="0"/>
              </a:spcAft>
              <a:buClr>
                <a:schemeClr val="accent3"/>
              </a:buClr>
              <a:buFont typeface="Wingdings 2"/>
              <a:buNone/>
              <a:defRPr/>
            </a:pPr>
            <a:r>
              <a:rPr lang="en-US" sz="2000" dirty="0"/>
              <a:t>Thank you for your time and if you have additional questions please contact</a:t>
            </a:r>
          </a:p>
          <a:p>
            <a:pPr marL="0" indent="0" algn="ctr" eaLnBrk="1" fontAlgn="auto" hangingPunct="1">
              <a:lnSpc>
                <a:spcPct val="120000"/>
              </a:lnSpc>
              <a:spcBef>
                <a:spcPts val="0"/>
              </a:spcBef>
              <a:spcAft>
                <a:spcPts val="0"/>
              </a:spcAft>
              <a:buClr>
                <a:schemeClr val="accent3"/>
              </a:buClr>
              <a:buFont typeface="Wingdings 2"/>
              <a:buNone/>
              <a:defRPr/>
            </a:pPr>
            <a:r>
              <a:rPr lang="en-US" sz="2000" dirty="0"/>
              <a:t>Safety at Retail Association Services; </a:t>
            </a:r>
          </a:p>
          <a:p>
            <a:pPr marL="0" indent="0" algn="ctr" eaLnBrk="1" fontAlgn="auto" hangingPunct="1">
              <a:spcAft>
                <a:spcPts val="0"/>
              </a:spcAft>
              <a:buClr>
                <a:schemeClr val="accent3"/>
              </a:buClr>
              <a:buFont typeface="Wingdings 2"/>
              <a:buNone/>
              <a:defRPr/>
            </a:pPr>
            <a:r>
              <a:rPr lang="en-US" sz="2000" dirty="0"/>
              <a:t>360.943.9198</a:t>
            </a:r>
          </a:p>
          <a:p>
            <a:pPr marL="0" indent="0" algn="ctr" eaLnBrk="1" fontAlgn="auto" hangingPunct="1">
              <a:spcAft>
                <a:spcPts val="0"/>
              </a:spcAft>
              <a:buClr>
                <a:schemeClr val="accent3"/>
              </a:buClr>
              <a:buFont typeface="Wingdings 2"/>
              <a:buNone/>
              <a:defRPr/>
            </a:pPr>
            <a:r>
              <a:rPr lang="en-US" sz="2000" dirty="0"/>
              <a:t>Or </a:t>
            </a:r>
          </a:p>
          <a:p>
            <a:pPr marL="0" indent="0" algn="ctr" eaLnBrk="1" fontAlgn="auto" hangingPunct="1">
              <a:spcAft>
                <a:spcPts val="0"/>
              </a:spcAft>
              <a:buClr>
                <a:schemeClr val="accent3"/>
              </a:buClr>
              <a:buFont typeface="Wingdings 2"/>
              <a:buNone/>
              <a:defRPr/>
            </a:pPr>
            <a:r>
              <a:rPr lang="en-US" sz="2000" dirty="0"/>
              <a:t>safety@waretailservices.com</a:t>
            </a:r>
          </a:p>
        </p:txBody>
      </p:sp>
    </p:spTree>
    <p:extLst>
      <p:ext uri="{BB962C8B-B14F-4D97-AF65-F5344CB8AC3E}">
        <p14:creationId xmlns:p14="http://schemas.microsoft.com/office/powerpoint/2010/main" val="311020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4B99-C747-4F97-A1AE-37BE08D07BBF}"/>
              </a:ext>
            </a:extLst>
          </p:cNvPr>
          <p:cNvSpPr>
            <a:spLocks noGrp="1"/>
          </p:cNvSpPr>
          <p:nvPr>
            <p:ph type="title"/>
          </p:nvPr>
        </p:nvSpPr>
        <p:spPr/>
        <p:txBody>
          <a:bodyPr/>
          <a:lstStyle/>
          <a:p>
            <a:r>
              <a:rPr lang="en-US" dirty="0"/>
              <a:t>Ladders are a regularly used tool</a:t>
            </a:r>
          </a:p>
        </p:txBody>
      </p:sp>
      <p:sp>
        <p:nvSpPr>
          <p:cNvPr id="3" name="Content Placeholder 2">
            <a:extLst>
              <a:ext uri="{FF2B5EF4-FFF2-40B4-BE49-F238E27FC236}">
                <a16:creationId xmlns:a16="http://schemas.microsoft.com/office/drawing/2014/main" id="{F89B31EF-861F-4BFD-882E-8B939963ED8D}"/>
              </a:ext>
            </a:extLst>
          </p:cNvPr>
          <p:cNvSpPr>
            <a:spLocks noGrp="1"/>
          </p:cNvSpPr>
          <p:nvPr>
            <p:ph sz="half" idx="1"/>
          </p:nvPr>
        </p:nvSpPr>
        <p:spPr/>
        <p:txBody>
          <a:bodyPr/>
          <a:lstStyle/>
          <a:p>
            <a:pPr marL="0" indent="0">
              <a:buNone/>
            </a:pPr>
            <a:r>
              <a:rPr lang="en-US" sz="2200" dirty="0"/>
              <a:t>Ladders are important and essential tools that are used widely in a variety of industries.  They help us move up and down allowing us to work at different heights.  </a:t>
            </a:r>
          </a:p>
          <a:p>
            <a:pPr marL="0" indent="0">
              <a:buNone/>
            </a:pPr>
            <a:endParaRPr lang="en-US" sz="2200" dirty="0"/>
          </a:p>
          <a:p>
            <a:pPr marL="0" indent="0">
              <a:buNone/>
            </a:pPr>
            <a:r>
              <a:rPr lang="en-US" sz="2200" dirty="0"/>
              <a:t>Portable ladders, in particular, are useful tools because they can be readily moved or carried. They are simply built and come in many sizes, shapes and styles.</a:t>
            </a:r>
          </a:p>
        </p:txBody>
      </p:sp>
      <p:sp>
        <p:nvSpPr>
          <p:cNvPr id="5" name="Footer Placeholder 4">
            <a:extLst>
              <a:ext uri="{FF2B5EF4-FFF2-40B4-BE49-F238E27FC236}">
                <a16:creationId xmlns:a16="http://schemas.microsoft.com/office/drawing/2014/main" id="{1B4422F5-BF3C-4922-8A5E-434BE316E9A5}"/>
              </a:ext>
            </a:extLst>
          </p:cNvPr>
          <p:cNvSpPr>
            <a:spLocks noGrp="1"/>
          </p:cNvSpPr>
          <p:nvPr>
            <p:ph type="ftr" sz="quarter" idx="11"/>
          </p:nvPr>
        </p:nvSpPr>
        <p:spPr/>
        <p:txBody>
          <a:bodyPr/>
          <a:lstStyle/>
          <a:p>
            <a:r>
              <a:rPr lang="en-US" altLang="en-US" dirty="0"/>
              <a:t>Ladders</a:t>
            </a:r>
          </a:p>
        </p:txBody>
      </p:sp>
      <p:sp>
        <p:nvSpPr>
          <p:cNvPr id="6" name="Slide Number Placeholder 5">
            <a:extLst>
              <a:ext uri="{FF2B5EF4-FFF2-40B4-BE49-F238E27FC236}">
                <a16:creationId xmlns:a16="http://schemas.microsoft.com/office/drawing/2014/main" id="{5831366D-5AD6-458F-877E-14A5CEB7161F}"/>
              </a:ext>
            </a:extLst>
          </p:cNvPr>
          <p:cNvSpPr>
            <a:spLocks noGrp="1"/>
          </p:cNvSpPr>
          <p:nvPr>
            <p:ph type="sldNum" sz="quarter" idx="12"/>
          </p:nvPr>
        </p:nvSpPr>
        <p:spPr/>
        <p:txBody>
          <a:bodyPr/>
          <a:lstStyle/>
          <a:p>
            <a:fld id="{7EBB3C71-50D0-4CC1-8511-5134496C552F}" type="slidenum">
              <a:rPr lang="en-US" altLang="en-US" smtClean="0"/>
              <a:pPr/>
              <a:t>2</a:t>
            </a:fld>
            <a:endParaRPr lang="en-US" altLang="en-US"/>
          </a:p>
        </p:txBody>
      </p:sp>
      <p:pic>
        <p:nvPicPr>
          <p:cNvPr id="4" name="Picture 3">
            <a:extLst>
              <a:ext uri="{FF2B5EF4-FFF2-40B4-BE49-F238E27FC236}">
                <a16:creationId xmlns:a16="http://schemas.microsoft.com/office/drawing/2014/main" id="{72DFA39F-C358-43A0-B0E6-A8AE49AFDA57}"/>
              </a:ext>
            </a:extLst>
          </p:cNvPr>
          <p:cNvPicPr>
            <a:picLocks noChangeAspect="1"/>
          </p:cNvPicPr>
          <p:nvPr/>
        </p:nvPicPr>
        <p:blipFill>
          <a:blip r:embed="rId2"/>
          <a:stretch>
            <a:fillRect/>
          </a:stretch>
        </p:blipFill>
        <p:spPr>
          <a:xfrm>
            <a:off x="4876800" y="1705075"/>
            <a:ext cx="2517866" cy="2743438"/>
          </a:xfrm>
          <a:prstGeom prst="rect">
            <a:avLst/>
          </a:prstGeom>
        </p:spPr>
      </p:pic>
      <p:pic>
        <p:nvPicPr>
          <p:cNvPr id="9" name="Picture 8">
            <a:extLst>
              <a:ext uri="{FF2B5EF4-FFF2-40B4-BE49-F238E27FC236}">
                <a16:creationId xmlns:a16="http://schemas.microsoft.com/office/drawing/2014/main" id="{466C6E27-2981-45B9-8CBA-BA5CACB184E7}"/>
              </a:ext>
            </a:extLst>
          </p:cNvPr>
          <p:cNvPicPr>
            <a:picLocks noChangeAspect="1"/>
          </p:cNvPicPr>
          <p:nvPr/>
        </p:nvPicPr>
        <p:blipFill>
          <a:blip r:embed="rId3"/>
          <a:stretch>
            <a:fillRect/>
          </a:stretch>
        </p:blipFill>
        <p:spPr>
          <a:xfrm>
            <a:off x="6135733" y="3433823"/>
            <a:ext cx="2615411" cy="2310584"/>
          </a:xfrm>
          <a:prstGeom prst="rect">
            <a:avLst/>
          </a:prstGeom>
        </p:spPr>
      </p:pic>
    </p:spTree>
    <p:extLst>
      <p:ext uri="{BB962C8B-B14F-4D97-AF65-F5344CB8AC3E}">
        <p14:creationId xmlns:p14="http://schemas.microsoft.com/office/powerpoint/2010/main" val="330663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06E9-5029-490D-9E4C-E0B01FEB7C2A}"/>
              </a:ext>
            </a:extLst>
          </p:cNvPr>
          <p:cNvSpPr>
            <a:spLocks noGrp="1"/>
          </p:cNvSpPr>
          <p:nvPr>
            <p:ph type="title"/>
          </p:nvPr>
        </p:nvSpPr>
        <p:spPr/>
        <p:txBody>
          <a:bodyPr/>
          <a:lstStyle/>
          <a:p>
            <a:r>
              <a:rPr lang="en-US" dirty="0"/>
              <a:t>Proper use</a:t>
            </a:r>
          </a:p>
        </p:txBody>
      </p:sp>
      <p:sp>
        <p:nvSpPr>
          <p:cNvPr id="4" name="Footer Placeholder 3">
            <a:extLst>
              <a:ext uri="{FF2B5EF4-FFF2-40B4-BE49-F238E27FC236}">
                <a16:creationId xmlns:a16="http://schemas.microsoft.com/office/drawing/2014/main" id="{696BF0B8-FC09-41EB-BE28-65BF7F2043A0}"/>
              </a:ext>
            </a:extLst>
          </p:cNvPr>
          <p:cNvSpPr>
            <a:spLocks noGrp="1"/>
          </p:cNvSpPr>
          <p:nvPr>
            <p:ph type="ftr" sz="quarter" idx="11"/>
          </p:nvPr>
        </p:nvSpPr>
        <p:spPr/>
        <p:txBody>
          <a:bodyPr/>
          <a:lstStyle/>
          <a:p>
            <a:r>
              <a:rPr lang="en-US" altLang="en-US"/>
              <a:t>Ladders</a:t>
            </a:r>
            <a:endParaRPr lang="en-US" altLang="en-US" dirty="0"/>
          </a:p>
        </p:txBody>
      </p:sp>
      <p:sp>
        <p:nvSpPr>
          <p:cNvPr id="5" name="Slide Number Placeholder 4">
            <a:extLst>
              <a:ext uri="{FF2B5EF4-FFF2-40B4-BE49-F238E27FC236}">
                <a16:creationId xmlns:a16="http://schemas.microsoft.com/office/drawing/2014/main" id="{8CAB437F-52CA-48B0-86D9-8AD84E446142}"/>
              </a:ext>
            </a:extLst>
          </p:cNvPr>
          <p:cNvSpPr>
            <a:spLocks noGrp="1"/>
          </p:cNvSpPr>
          <p:nvPr>
            <p:ph type="sldNum" sz="quarter" idx="12"/>
          </p:nvPr>
        </p:nvSpPr>
        <p:spPr/>
        <p:txBody>
          <a:bodyPr/>
          <a:lstStyle/>
          <a:p>
            <a:fld id="{314589B0-DCC1-4A63-B780-494C35F0CF4C}" type="slidenum">
              <a:rPr lang="en-US" altLang="en-US" smtClean="0"/>
              <a:pPr/>
              <a:t>3</a:t>
            </a:fld>
            <a:endParaRPr lang="en-US" altLang="en-US"/>
          </a:p>
        </p:txBody>
      </p:sp>
      <p:sp>
        <p:nvSpPr>
          <p:cNvPr id="3" name="Content Placeholder 2">
            <a:extLst>
              <a:ext uri="{FF2B5EF4-FFF2-40B4-BE49-F238E27FC236}">
                <a16:creationId xmlns:a16="http://schemas.microsoft.com/office/drawing/2014/main" id="{66D017C9-4B95-4608-ADC0-AAE23F120317}"/>
              </a:ext>
            </a:extLst>
          </p:cNvPr>
          <p:cNvSpPr>
            <a:spLocks noGrp="1"/>
          </p:cNvSpPr>
          <p:nvPr>
            <p:ph idx="1"/>
          </p:nvPr>
        </p:nvSpPr>
        <p:spPr>
          <a:xfrm>
            <a:off x="4953000" y="2209799"/>
            <a:ext cx="3810000" cy="3581401"/>
          </a:xfrm>
        </p:spPr>
        <p:txBody>
          <a:bodyPr/>
          <a:lstStyle/>
          <a:p>
            <a:pPr marL="0" indent="0">
              <a:buNone/>
            </a:pPr>
            <a:r>
              <a:rPr lang="en-US" sz="2200" dirty="0"/>
              <a:t>Although ladders are easy to use, they are often misused or abused, causing serious injuries and deaths.  These deaths and injuries could have been significantly reduced or eliminated with proper care and use.</a:t>
            </a:r>
          </a:p>
          <a:p>
            <a:endParaRPr lang="en-US" dirty="0"/>
          </a:p>
        </p:txBody>
      </p:sp>
      <p:pic>
        <p:nvPicPr>
          <p:cNvPr id="7" name="Picture 6">
            <a:extLst>
              <a:ext uri="{FF2B5EF4-FFF2-40B4-BE49-F238E27FC236}">
                <a16:creationId xmlns:a16="http://schemas.microsoft.com/office/drawing/2014/main" id="{8B0F9512-E96C-4B9D-9538-20ECE6A09BD1}"/>
              </a:ext>
            </a:extLst>
          </p:cNvPr>
          <p:cNvPicPr>
            <a:picLocks noChangeAspect="1"/>
          </p:cNvPicPr>
          <p:nvPr/>
        </p:nvPicPr>
        <p:blipFill>
          <a:blip r:embed="rId2"/>
          <a:stretch>
            <a:fillRect/>
          </a:stretch>
        </p:blipFill>
        <p:spPr>
          <a:xfrm>
            <a:off x="696585" y="2002545"/>
            <a:ext cx="1578630" cy="2347124"/>
          </a:xfrm>
          <a:prstGeom prst="rect">
            <a:avLst/>
          </a:prstGeom>
        </p:spPr>
      </p:pic>
      <p:pic>
        <p:nvPicPr>
          <p:cNvPr id="11" name="Picture 10">
            <a:extLst>
              <a:ext uri="{FF2B5EF4-FFF2-40B4-BE49-F238E27FC236}">
                <a16:creationId xmlns:a16="http://schemas.microsoft.com/office/drawing/2014/main" id="{329E3915-79B7-4A12-B6BD-C927109C9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492169"/>
            <a:ext cx="1905000" cy="2857500"/>
          </a:xfrm>
          <a:prstGeom prst="rect">
            <a:avLst/>
          </a:prstGeom>
        </p:spPr>
      </p:pic>
      <p:pic>
        <p:nvPicPr>
          <p:cNvPr id="9" name="Picture 8">
            <a:extLst>
              <a:ext uri="{FF2B5EF4-FFF2-40B4-BE49-F238E27FC236}">
                <a16:creationId xmlns:a16="http://schemas.microsoft.com/office/drawing/2014/main" id="{984C903B-3698-418F-9EDF-13E6DBD52F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107" y="4009180"/>
            <a:ext cx="2857500" cy="1905000"/>
          </a:xfrm>
          <a:prstGeom prst="rect">
            <a:avLst/>
          </a:prstGeom>
        </p:spPr>
      </p:pic>
    </p:spTree>
    <p:extLst>
      <p:ext uri="{BB962C8B-B14F-4D97-AF65-F5344CB8AC3E}">
        <p14:creationId xmlns:p14="http://schemas.microsoft.com/office/powerpoint/2010/main" val="3555194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32C9-8B79-4CCD-984A-67E0F40F422D}"/>
              </a:ext>
            </a:extLst>
          </p:cNvPr>
          <p:cNvSpPr>
            <a:spLocks noGrp="1"/>
          </p:cNvSpPr>
          <p:nvPr>
            <p:ph type="title"/>
          </p:nvPr>
        </p:nvSpPr>
        <p:spPr/>
        <p:txBody>
          <a:bodyPr/>
          <a:lstStyle/>
          <a:p>
            <a:r>
              <a:rPr lang="en-US" dirty="0"/>
              <a:t>Some Ladder Statistics</a:t>
            </a:r>
          </a:p>
        </p:txBody>
      </p:sp>
      <p:sp>
        <p:nvSpPr>
          <p:cNvPr id="3" name="Content Placeholder 2">
            <a:extLst>
              <a:ext uri="{FF2B5EF4-FFF2-40B4-BE49-F238E27FC236}">
                <a16:creationId xmlns:a16="http://schemas.microsoft.com/office/drawing/2014/main" id="{6EC38D81-1AFC-4A35-99C5-5B424CF7BC8F}"/>
              </a:ext>
            </a:extLst>
          </p:cNvPr>
          <p:cNvSpPr>
            <a:spLocks noGrp="1"/>
          </p:cNvSpPr>
          <p:nvPr>
            <p:ph sz="half" idx="1"/>
          </p:nvPr>
        </p:nvSpPr>
        <p:spPr>
          <a:xfrm>
            <a:off x="533400" y="1600201"/>
            <a:ext cx="8153400" cy="3505199"/>
          </a:xfrm>
        </p:spPr>
        <p:txBody>
          <a:bodyPr/>
          <a:lstStyle/>
          <a:p>
            <a:pPr>
              <a:buClrTx/>
              <a:buFont typeface="Arial" panose="020B0604020202020204" pitchFamily="34" charset="0"/>
              <a:buChar char="•"/>
            </a:pPr>
            <a:r>
              <a:rPr lang="en-US" sz="2400" dirty="0"/>
              <a:t> 90,000 people received emergency room treatment from ladder related injuries</a:t>
            </a:r>
          </a:p>
          <a:p>
            <a:pPr>
              <a:buClrTx/>
              <a:buFont typeface="Arial" panose="020B0604020202020204" pitchFamily="34" charset="0"/>
              <a:buChar char="•"/>
            </a:pPr>
            <a:r>
              <a:rPr lang="en-US" sz="2400" dirty="0"/>
              <a:t>50% of all ladder related accidents were due to individuals carrying items as they climbed </a:t>
            </a:r>
          </a:p>
          <a:p>
            <a:pPr>
              <a:buClrTx/>
              <a:buFont typeface="Arial" panose="020B0604020202020204" pitchFamily="34" charset="0"/>
              <a:buChar char="•"/>
            </a:pPr>
            <a:r>
              <a:rPr lang="en-US" sz="2400" dirty="0"/>
              <a:t>32% of the injuries were fractures</a:t>
            </a:r>
          </a:p>
          <a:p>
            <a:pPr>
              <a:buClrTx/>
              <a:buFont typeface="Arial" panose="020B0604020202020204" pitchFamily="34" charset="0"/>
              <a:buChar char="•"/>
            </a:pPr>
            <a:r>
              <a:rPr lang="en-US" sz="2400" dirty="0"/>
              <a:t>Injuries were 77% male and most occurred at home (97%)</a:t>
            </a:r>
          </a:p>
          <a:p>
            <a:pPr>
              <a:buClrTx/>
              <a:buFont typeface="Arial" panose="020B0604020202020204" pitchFamily="34" charset="0"/>
              <a:buChar char="•"/>
            </a:pPr>
            <a:r>
              <a:rPr lang="en-US" sz="2400" dirty="0"/>
              <a:t>Elevated falls account on average of 553 deaths</a:t>
            </a:r>
          </a:p>
          <a:p>
            <a:pPr>
              <a:buClrTx/>
              <a:buFont typeface="Arial" panose="020B0604020202020204" pitchFamily="34" charset="0"/>
              <a:buChar char="•"/>
            </a:pPr>
            <a:r>
              <a:rPr lang="en-US" sz="2400" dirty="0"/>
              <a:t>These deaths account for 15% of all occupational deaths.</a:t>
            </a:r>
          </a:p>
        </p:txBody>
      </p:sp>
      <p:sp>
        <p:nvSpPr>
          <p:cNvPr id="5" name="Footer Placeholder 4">
            <a:extLst>
              <a:ext uri="{FF2B5EF4-FFF2-40B4-BE49-F238E27FC236}">
                <a16:creationId xmlns:a16="http://schemas.microsoft.com/office/drawing/2014/main" id="{68058905-B0C6-4C3C-88E0-1DF78B5BE9D8}"/>
              </a:ext>
            </a:extLst>
          </p:cNvPr>
          <p:cNvSpPr>
            <a:spLocks noGrp="1"/>
          </p:cNvSpPr>
          <p:nvPr>
            <p:ph type="ftr" sz="quarter" idx="11"/>
          </p:nvPr>
        </p:nvSpPr>
        <p:spPr/>
        <p:txBody>
          <a:bodyPr/>
          <a:lstStyle/>
          <a:p>
            <a:r>
              <a:rPr lang="en-US" altLang="en-US"/>
              <a:t>Ladders</a:t>
            </a:r>
          </a:p>
        </p:txBody>
      </p:sp>
      <p:sp>
        <p:nvSpPr>
          <p:cNvPr id="6" name="Slide Number Placeholder 5">
            <a:extLst>
              <a:ext uri="{FF2B5EF4-FFF2-40B4-BE49-F238E27FC236}">
                <a16:creationId xmlns:a16="http://schemas.microsoft.com/office/drawing/2014/main" id="{72F36107-D950-4BF0-8E76-E060764C8E2B}"/>
              </a:ext>
            </a:extLst>
          </p:cNvPr>
          <p:cNvSpPr>
            <a:spLocks noGrp="1"/>
          </p:cNvSpPr>
          <p:nvPr>
            <p:ph type="sldNum" sz="quarter" idx="12"/>
          </p:nvPr>
        </p:nvSpPr>
        <p:spPr/>
        <p:txBody>
          <a:bodyPr/>
          <a:lstStyle/>
          <a:p>
            <a:fld id="{7EBB3C71-50D0-4CC1-8511-5134496C552F}" type="slidenum">
              <a:rPr lang="en-US" altLang="en-US" smtClean="0"/>
              <a:pPr/>
              <a:t>4</a:t>
            </a:fld>
            <a:endParaRPr lang="en-US" altLang="en-US"/>
          </a:p>
        </p:txBody>
      </p:sp>
    </p:spTree>
    <p:extLst>
      <p:ext uri="{BB962C8B-B14F-4D97-AF65-F5344CB8AC3E}">
        <p14:creationId xmlns:p14="http://schemas.microsoft.com/office/powerpoint/2010/main" val="2972786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B4CA-BA4D-4F80-A519-371F7B84A6AC}"/>
              </a:ext>
            </a:extLst>
          </p:cNvPr>
          <p:cNvSpPr>
            <a:spLocks noGrp="1"/>
          </p:cNvSpPr>
          <p:nvPr>
            <p:ph type="title"/>
          </p:nvPr>
        </p:nvSpPr>
        <p:spPr/>
        <p:txBody>
          <a:bodyPr/>
          <a:lstStyle/>
          <a:p>
            <a:r>
              <a:rPr lang="en-US" dirty="0"/>
              <a:t>Reasons for falls from ladders</a:t>
            </a:r>
          </a:p>
        </p:txBody>
      </p:sp>
      <p:sp>
        <p:nvSpPr>
          <p:cNvPr id="3" name="Content Placeholder 2">
            <a:extLst>
              <a:ext uri="{FF2B5EF4-FFF2-40B4-BE49-F238E27FC236}">
                <a16:creationId xmlns:a16="http://schemas.microsoft.com/office/drawing/2014/main" id="{25BA41F9-1A6C-4F6D-A17E-ECB0A066C824}"/>
              </a:ext>
            </a:extLst>
          </p:cNvPr>
          <p:cNvSpPr>
            <a:spLocks noGrp="1"/>
          </p:cNvSpPr>
          <p:nvPr>
            <p:ph idx="1"/>
          </p:nvPr>
        </p:nvSpPr>
        <p:spPr/>
        <p:txBody>
          <a:bodyPr/>
          <a:lstStyle/>
          <a:p>
            <a:pPr>
              <a:spcBef>
                <a:spcPts val="1200"/>
              </a:spcBef>
              <a:buClr>
                <a:schemeClr val="tx1"/>
              </a:buClr>
              <a:buSzPct val="90000"/>
              <a:buFont typeface="Arial" charset="0"/>
              <a:buChar char="•"/>
            </a:pPr>
            <a:r>
              <a:rPr lang="en-US" altLang="en-US" dirty="0"/>
              <a:t>Improperly getting onto or off of the ladder.</a:t>
            </a:r>
          </a:p>
          <a:p>
            <a:pPr>
              <a:spcBef>
                <a:spcPts val="1200"/>
              </a:spcBef>
              <a:buClr>
                <a:schemeClr val="tx1"/>
              </a:buClr>
              <a:buSzPct val="90000"/>
              <a:buFont typeface="Arial" charset="0"/>
              <a:buChar char="•"/>
            </a:pPr>
            <a:r>
              <a:rPr lang="en-US" altLang="en-US" dirty="0"/>
              <a:t>Mis-stepping or a slipping of the foot while climbing or descending.</a:t>
            </a:r>
          </a:p>
          <a:p>
            <a:pPr>
              <a:spcBef>
                <a:spcPts val="1200"/>
              </a:spcBef>
              <a:buClr>
                <a:schemeClr val="tx1"/>
              </a:buClr>
              <a:buSzPct val="90000"/>
              <a:buFont typeface="Arial" charset="0"/>
              <a:buChar char="•"/>
            </a:pPr>
            <a:r>
              <a:rPr lang="en-US" altLang="en-US" dirty="0"/>
              <a:t>Being bumped by a cart or other object.</a:t>
            </a:r>
          </a:p>
          <a:p>
            <a:pPr>
              <a:spcBef>
                <a:spcPts val="1200"/>
              </a:spcBef>
              <a:buClr>
                <a:schemeClr val="tx1"/>
              </a:buClr>
              <a:buSzPct val="90000"/>
              <a:buFont typeface="Arial" charset="0"/>
              <a:buChar char="•"/>
            </a:pPr>
            <a:r>
              <a:rPr lang="en-US" altLang="en-US" dirty="0"/>
              <a:t>Having a vehicle run into or bump you.</a:t>
            </a:r>
          </a:p>
          <a:p>
            <a:pPr>
              <a:spcBef>
                <a:spcPts val="1200"/>
              </a:spcBef>
              <a:buClr>
                <a:schemeClr val="tx1"/>
              </a:buClr>
              <a:buSzPct val="90000"/>
              <a:buFont typeface="Arial" charset="0"/>
              <a:buChar char="•"/>
            </a:pPr>
            <a:r>
              <a:rPr lang="en-US" altLang="en-US" dirty="0"/>
              <a:t>People not paying attention to where they're walking.</a:t>
            </a:r>
            <a:endParaRPr lang="en-US" dirty="0"/>
          </a:p>
        </p:txBody>
      </p:sp>
      <p:sp>
        <p:nvSpPr>
          <p:cNvPr id="4" name="Footer Placeholder 3">
            <a:extLst>
              <a:ext uri="{FF2B5EF4-FFF2-40B4-BE49-F238E27FC236}">
                <a16:creationId xmlns:a16="http://schemas.microsoft.com/office/drawing/2014/main" id="{A8EAEDCF-7C9E-429B-8A08-0649AD7C7E7C}"/>
              </a:ext>
            </a:extLst>
          </p:cNvPr>
          <p:cNvSpPr>
            <a:spLocks noGrp="1"/>
          </p:cNvSpPr>
          <p:nvPr>
            <p:ph type="ftr" sz="quarter" idx="11"/>
          </p:nvPr>
        </p:nvSpPr>
        <p:spPr/>
        <p:txBody>
          <a:bodyPr/>
          <a:lstStyle/>
          <a:p>
            <a:r>
              <a:rPr lang="en-US" altLang="en-US"/>
              <a:t>Ladders</a:t>
            </a:r>
          </a:p>
        </p:txBody>
      </p:sp>
      <p:sp>
        <p:nvSpPr>
          <p:cNvPr id="5" name="Slide Number Placeholder 4">
            <a:extLst>
              <a:ext uri="{FF2B5EF4-FFF2-40B4-BE49-F238E27FC236}">
                <a16:creationId xmlns:a16="http://schemas.microsoft.com/office/drawing/2014/main" id="{8214B408-9B1C-4F93-BF8C-95E8F5268190}"/>
              </a:ext>
            </a:extLst>
          </p:cNvPr>
          <p:cNvSpPr>
            <a:spLocks noGrp="1"/>
          </p:cNvSpPr>
          <p:nvPr>
            <p:ph type="sldNum" sz="quarter" idx="12"/>
          </p:nvPr>
        </p:nvSpPr>
        <p:spPr/>
        <p:txBody>
          <a:bodyPr/>
          <a:lstStyle/>
          <a:p>
            <a:fld id="{314589B0-DCC1-4A63-B780-494C35F0CF4C}" type="slidenum">
              <a:rPr lang="en-US" altLang="en-US" smtClean="0"/>
              <a:pPr/>
              <a:t>5</a:t>
            </a:fld>
            <a:endParaRPr lang="en-US" altLang="en-US"/>
          </a:p>
        </p:txBody>
      </p:sp>
    </p:spTree>
    <p:extLst>
      <p:ext uri="{BB962C8B-B14F-4D97-AF65-F5344CB8AC3E}">
        <p14:creationId xmlns:p14="http://schemas.microsoft.com/office/powerpoint/2010/main" val="4244209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AE781-F1F0-4D2F-94B0-9188868AA284}"/>
              </a:ext>
            </a:extLst>
          </p:cNvPr>
          <p:cNvSpPr>
            <a:spLocks noGrp="1"/>
          </p:cNvSpPr>
          <p:nvPr>
            <p:ph type="title"/>
          </p:nvPr>
        </p:nvSpPr>
        <p:spPr/>
        <p:txBody>
          <a:bodyPr/>
          <a:lstStyle/>
          <a:p>
            <a:r>
              <a:rPr lang="en-US" dirty="0"/>
              <a:t>Most falls occur under 10 feet.</a:t>
            </a:r>
          </a:p>
        </p:txBody>
      </p:sp>
      <p:sp>
        <p:nvSpPr>
          <p:cNvPr id="3" name="Content Placeholder 2">
            <a:extLst>
              <a:ext uri="{FF2B5EF4-FFF2-40B4-BE49-F238E27FC236}">
                <a16:creationId xmlns:a16="http://schemas.microsoft.com/office/drawing/2014/main" id="{7060AF91-2EB1-48B4-BD01-230EA5B76E16}"/>
              </a:ext>
            </a:extLst>
          </p:cNvPr>
          <p:cNvSpPr>
            <a:spLocks noGrp="1"/>
          </p:cNvSpPr>
          <p:nvPr>
            <p:ph idx="1"/>
          </p:nvPr>
        </p:nvSpPr>
        <p:spPr>
          <a:xfrm>
            <a:off x="533400" y="1600201"/>
            <a:ext cx="3200400" cy="2819399"/>
          </a:xfrm>
        </p:spPr>
        <p:txBody>
          <a:bodyPr/>
          <a:lstStyle/>
          <a:p>
            <a:pPr marL="0" indent="0">
              <a:buClr>
                <a:srgbClr val="FFFF66"/>
              </a:buClr>
              <a:buSzPct val="95000"/>
              <a:buNone/>
            </a:pPr>
            <a:r>
              <a:rPr lang="en-US" altLang="en-US" sz="2400" dirty="0"/>
              <a:t>You don't have to fall far to get hurt.  Workers injured in falls from ladders are usually less than 10 feet above the ladder's base of support.</a:t>
            </a:r>
            <a:endParaRPr lang="en-US" sz="2400" dirty="0"/>
          </a:p>
        </p:txBody>
      </p:sp>
      <p:sp>
        <p:nvSpPr>
          <p:cNvPr id="4" name="Footer Placeholder 3">
            <a:extLst>
              <a:ext uri="{FF2B5EF4-FFF2-40B4-BE49-F238E27FC236}">
                <a16:creationId xmlns:a16="http://schemas.microsoft.com/office/drawing/2014/main" id="{BC0DA970-CBFB-4BD4-9F1C-5DB91D651AFA}"/>
              </a:ext>
            </a:extLst>
          </p:cNvPr>
          <p:cNvSpPr>
            <a:spLocks noGrp="1"/>
          </p:cNvSpPr>
          <p:nvPr>
            <p:ph type="ftr" sz="quarter" idx="11"/>
          </p:nvPr>
        </p:nvSpPr>
        <p:spPr/>
        <p:txBody>
          <a:bodyPr/>
          <a:lstStyle/>
          <a:p>
            <a:r>
              <a:rPr lang="en-US" altLang="en-US"/>
              <a:t>Ladders</a:t>
            </a:r>
          </a:p>
        </p:txBody>
      </p:sp>
      <p:sp>
        <p:nvSpPr>
          <p:cNvPr id="5" name="Slide Number Placeholder 4">
            <a:extLst>
              <a:ext uri="{FF2B5EF4-FFF2-40B4-BE49-F238E27FC236}">
                <a16:creationId xmlns:a16="http://schemas.microsoft.com/office/drawing/2014/main" id="{C50140D5-8772-4BA0-AACD-C725C36A5024}"/>
              </a:ext>
            </a:extLst>
          </p:cNvPr>
          <p:cNvSpPr>
            <a:spLocks noGrp="1"/>
          </p:cNvSpPr>
          <p:nvPr>
            <p:ph type="sldNum" sz="quarter" idx="12"/>
          </p:nvPr>
        </p:nvSpPr>
        <p:spPr/>
        <p:txBody>
          <a:bodyPr/>
          <a:lstStyle/>
          <a:p>
            <a:fld id="{314589B0-DCC1-4A63-B780-494C35F0CF4C}" type="slidenum">
              <a:rPr lang="en-US" altLang="en-US" smtClean="0"/>
              <a:pPr/>
              <a:t>6</a:t>
            </a:fld>
            <a:endParaRPr lang="en-US" altLang="en-US"/>
          </a:p>
        </p:txBody>
      </p:sp>
      <p:pic>
        <p:nvPicPr>
          <p:cNvPr id="6" name="Picture 5">
            <a:extLst>
              <a:ext uri="{FF2B5EF4-FFF2-40B4-BE49-F238E27FC236}">
                <a16:creationId xmlns:a16="http://schemas.microsoft.com/office/drawing/2014/main" id="{AE3BEDCE-3F4F-4A84-BD71-8E21539C9E84}"/>
              </a:ext>
            </a:extLst>
          </p:cNvPr>
          <p:cNvPicPr>
            <a:picLocks noChangeAspect="1"/>
          </p:cNvPicPr>
          <p:nvPr/>
        </p:nvPicPr>
        <p:blipFill>
          <a:blip r:embed="rId2"/>
          <a:stretch>
            <a:fillRect/>
          </a:stretch>
        </p:blipFill>
        <p:spPr>
          <a:xfrm>
            <a:off x="4068939" y="1582839"/>
            <a:ext cx="2484261" cy="3200399"/>
          </a:xfrm>
          <a:prstGeom prst="rect">
            <a:avLst/>
          </a:prstGeom>
        </p:spPr>
      </p:pic>
      <p:pic>
        <p:nvPicPr>
          <p:cNvPr id="7" name="Picture 6">
            <a:extLst>
              <a:ext uri="{FF2B5EF4-FFF2-40B4-BE49-F238E27FC236}">
                <a16:creationId xmlns:a16="http://schemas.microsoft.com/office/drawing/2014/main" id="{C1B0EC57-130B-4D19-AF25-69D3FFD4D711}"/>
              </a:ext>
            </a:extLst>
          </p:cNvPr>
          <p:cNvPicPr>
            <a:picLocks noChangeAspect="1"/>
          </p:cNvPicPr>
          <p:nvPr/>
        </p:nvPicPr>
        <p:blipFill>
          <a:blip r:embed="rId3"/>
          <a:stretch>
            <a:fillRect/>
          </a:stretch>
        </p:blipFill>
        <p:spPr>
          <a:xfrm>
            <a:off x="6324600" y="2223678"/>
            <a:ext cx="2405605" cy="3532556"/>
          </a:xfrm>
          <a:prstGeom prst="rect">
            <a:avLst/>
          </a:prstGeom>
        </p:spPr>
      </p:pic>
    </p:spTree>
    <p:extLst>
      <p:ext uri="{BB962C8B-B14F-4D97-AF65-F5344CB8AC3E}">
        <p14:creationId xmlns:p14="http://schemas.microsoft.com/office/powerpoint/2010/main" val="1353480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2CB72-1DFD-4629-9CA4-616A30B0AF7B}"/>
              </a:ext>
            </a:extLst>
          </p:cNvPr>
          <p:cNvSpPr>
            <a:spLocks noGrp="1"/>
          </p:cNvSpPr>
          <p:nvPr>
            <p:ph type="title"/>
          </p:nvPr>
        </p:nvSpPr>
        <p:spPr/>
        <p:txBody>
          <a:bodyPr/>
          <a:lstStyle/>
          <a:p>
            <a:r>
              <a:rPr lang="en-US" dirty="0"/>
              <a:t>Who is responsible?</a:t>
            </a:r>
          </a:p>
        </p:txBody>
      </p:sp>
      <p:sp>
        <p:nvSpPr>
          <p:cNvPr id="3" name="Content Placeholder 2">
            <a:extLst>
              <a:ext uri="{FF2B5EF4-FFF2-40B4-BE49-F238E27FC236}">
                <a16:creationId xmlns:a16="http://schemas.microsoft.com/office/drawing/2014/main" id="{C5059FF1-0DCB-460B-9DCB-C04733F11863}"/>
              </a:ext>
            </a:extLst>
          </p:cNvPr>
          <p:cNvSpPr>
            <a:spLocks noGrp="1"/>
          </p:cNvSpPr>
          <p:nvPr>
            <p:ph idx="1"/>
          </p:nvPr>
        </p:nvSpPr>
        <p:spPr>
          <a:xfrm>
            <a:off x="609600" y="1417638"/>
            <a:ext cx="8229600" cy="4602162"/>
          </a:xfrm>
        </p:spPr>
        <p:txBody>
          <a:bodyPr/>
          <a:lstStyle/>
          <a:p>
            <a:pPr>
              <a:spcBef>
                <a:spcPct val="0"/>
              </a:spcBef>
              <a:buClr>
                <a:schemeClr val="tx1"/>
              </a:buClr>
              <a:buSzPct val="90000"/>
              <a:buFont typeface="Arial" charset="0"/>
              <a:buChar char="•"/>
            </a:pPr>
            <a:r>
              <a:rPr lang="en-US" altLang="en-US" sz="2200" dirty="0"/>
              <a:t>Employers have a responsibility to make sure that each employee who uses a ladder understands how to use the ladder correctly on the job.  </a:t>
            </a:r>
          </a:p>
          <a:p>
            <a:pPr>
              <a:spcBef>
                <a:spcPts val="1200"/>
              </a:spcBef>
              <a:buClr>
                <a:schemeClr val="tx1"/>
              </a:buClr>
              <a:buSzPct val="90000"/>
              <a:buFont typeface="Arial" charset="0"/>
              <a:buChar char="•"/>
            </a:pPr>
            <a:r>
              <a:rPr lang="en-US" altLang="en-US" sz="2200" dirty="0"/>
              <a:t>They must provide training to employees in recognizing hazards related to ladders and in the procedures they must follow to minimize these hazards.</a:t>
            </a:r>
          </a:p>
          <a:p>
            <a:pPr>
              <a:spcBef>
                <a:spcPts val="1200"/>
              </a:spcBef>
              <a:buClr>
                <a:schemeClr val="tx1"/>
              </a:buClr>
              <a:buSzPct val="90000"/>
              <a:buFont typeface="Arial" charset="0"/>
              <a:buChar char="•"/>
            </a:pPr>
            <a:r>
              <a:rPr lang="en-US" altLang="en-US" sz="2200" dirty="0"/>
              <a:t>Employees have a responsibility to observe the rules </a:t>
            </a:r>
            <a:br>
              <a:rPr lang="en-US" altLang="en-US" sz="2200" dirty="0"/>
            </a:br>
            <a:r>
              <a:rPr lang="en-US" altLang="en-US" sz="2200" dirty="0"/>
              <a:t>and follow the procedures established by their </a:t>
            </a:r>
            <a:br>
              <a:rPr lang="en-US" altLang="en-US" sz="2200" dirty="0"/>
            </a:br>
            <a:r>
              <a:rPr lang="en-US" altLang="en-US" sz="2200" dirty="0"/>
              <a:t>companies' programs, and to work safely when </a:t>
            </a:r>
            <a:br>
              <a:rPr lang="en-US" altLang="en-US" sz="2200" dirty="0"/>
            </a:br>
            <a:r>
              <a:rPr lang="en-US" altLang="en-US" sz="2200" dirty="0"/>
              <a:t>using ladders.</a:t>
            </a:r>
          </a:p>
          <a:p>
            <a:pPr>
              <a:spcBef>
                <a:spcPts val="1200"/>
              </a:spcBef>
              <a:buClr>
                <a:schemeClr val="tx1"/>
              </a:buClr>
              <a:buSzPct val="90000"/>
              <a:buFont typeface="Arial" charset="0"/>
              <a:buChar char="•"/>
            </a:pPr>
            <a:r>
              <a:rPr lang="en-US" altLang="en-US" sz="2200" dirty="0"/>
              <a:t>Homeowners need to exercise better judgment when on a ladder and seek training about ladder use.</a:t>
            </a:r>
          </a:p>
        </p:txBody>
      </p:sp>
      <p:sp>
        <p:nvSpPr>
          <p:cNvPr id="4" name="Footer Placeholder 3">
            <a:extLst>
              <a:ext uri="{FF2B5EF4-FFF2-40B4-BE49-F238E27FC236}">
                <a16:creationId xmlns:a16="http://schemas.microsoft.com/office/drawing/2014/main" id="{70DA66FA-CAC2-40FD-ACE7-F7CACA6EE883}"/>
              </a:ext>
            </a:extLst>
          </p:cNvPr>
          <p:cNvSpPr>
            <a:spLocks noGrp="1"/>
          </p:cNvSpPr>
          <p:nvPr>
            <p:ph type="ftr" sz="quarter" idx="11"/>
          </p:nvPr>
        </p:nvSpPr>
        <p:spPr/>
        <p:txBody>
          <a:bodyPr/>
          <a:lstStyle/>
          <a:p>
            <a:r>
              <a:rPr lang="en-US" altLang="en-US"/>
              <a:t>Ladders</a:t>
            </a:r>
          </a:p>
        </p:txBody>
      </p:sp>
      <p:sp>
        <p:nvSpPr>
          <p:cNvPr id="5" name="Slide Number Placeholder 4">
            <a:extLst>
              <a:ext uri="{FF2B5EF4-FFF2-40B4-BE49-F238E27FC236}">
                <a16:creationId xmlns:a16="http://schemas.microsoft.com/office/drawing/2014/main" id="{8D95F5AF-ECC9-45BC-975F-2F1C5CD66401}"/>
              </a:ext>
            </a:extLst>
          </p:cNvPr>
          <p:cNvSpPr>
            <a:spLocks noGrp="1"/>
          </p:cNvSpPr>
          <p:nvPr>
            <p:ph type="sldNum" sz="quarter" idx="12"/>
          </p:nvPr>
        </p:nvSpPr>
        <p:spPr/>
        <p:txBody>
          <a:bodyPr/>
          <a:lstStyle/>
          <a:p>
            <a:fld id="{314589B0-DCC1-4A63-B780-494C35F0CF4C}" type="slidenum">
              <a:rPr lang="en-US" altLang="en-US" smtClean="0"/>
              <a:pPr/>
              <a:t>7</a:t>
            </a:fld>
            <a:endParaRPr lang="en-US" altLang="en-US"/>
          </a:p>
        </p:txBody>
      </p:sp>
    </p:spTree>
    <p:extLst>
      <p:ext uri="{BB962C8B-B14F-4D97-AF65-F5344CB8AC3E}">
        <p14:creationId xmlns:p14="http://schemas.microsoft.com/office/powerpoint/2010/main" val="419018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7F3B-9803-4402-B24E-664877EA4727}"/>
              </a:ext>
            </a:extLst>
          </p:cNvPr>
          <p:cNvSpPr>
            <a:spLocks noGrp="1"/>
          </p:cNvSpPr>
          <p:nvPr>
            <p:ph type="title"/>
          </p:nvPr>
        </p:nvSpPr>
        <p:spPr/>
        <p:txBody>
          <a:bodyPr/>
          <a:lstStyle/>
          <a:p>
            <a:r>
              <a:rPr lang="en-US" dirty="0"/>
              <a:t>Ladder Ratings and Labels</a:t>
            </a:r>
          </a:p>
        </p:txBody>
      </p:sp>
      <p:sp>
        <p:nvSpPr>
          <p:cNvPr id="3" name="Content Placeholder 2">
            <a:extLst>
              <a:ext uri="{FF2B5EF4-FFF2-40B4-BE49-F238E27FC236}">
                <a16:creationId xmlns:a16="http://schemas.microsoft.com/office/drawing/2014/main" id="{D0534BCA-DC6A-479B-AD9C-9A3CA0EF93CE}"/>
              </a:ext>
            </a:extLst>
          </p:cNvPr>
          <p:cNvSpPr>
            <a:spLocks noGrp="1"/>
          </p:cNvSpPr>
          <p:nvPr>
            <p:ph idx="1"/>
          </p:nvPr>
        </p:nvSpPr>
        <p:spPr>
          <a:xfrm>
            <a:off x="533400" y="1600201"/>
            <a:ext cx="8229600" cy="1447799"/>
          </a:xfrm>
        </p:spPr>
        <p:txBody>
          <a:bodyPr/>
          <a:lstStyle/>
          <a:p>
            <a:pPr marL="0" indent="0">
              <a:buNone/>
            </a:pPr>
            <a:r>
              <a:rPr lang="en-US" sz="2200" dirty="0"/>
              <a:t>Although there are many different kinds of portable ladders, they all receive a rating based on their maximum intended or working load - the total weight that they can safely support.  This </a:t>
            </a:r>
            <a:r>
              <a:rPr lang="en-US" sz="2200" u="sng" dirty="0"/>
              <a:t>includes the weight of the worker, tools, and materials</a:t>
            </a:r>
            <a:r>
              <a:rPr lang="en-US" sz="2200" dirty="0"/>
              <a:t>. </a:t>
            </a:r>
          </a:p>
        </p:txBody>
      </p:sp>
      <p:sp>
        <p:nvSpPr>
          <p:cNvPr id="4" name="Footer Placeholder 3">
            <a:extLst>
              <a:ext uri="{FF2B5EF4-FFF2-40B4-BE49-F238E27FC236}">
                <a16:creationId xmlns:a16="http://schemas.microsoft.com/office/drawing/2014/main" id="{240C4ED5-BB95-472F-A387-24C2FD840BE8}"/>
              </a:ext>
            </a:extLst>
          </p:cNvPr>
          <p:cNvSpPr>
            <a:spLocks noGrp="1"/>
          </p:cNvSpPr>
          <p:nvPr>
            <p:ph type="ftr" sz="quarter" idx="11"/>
          </p:nvPr>
        </p:nvSpPr>
        <p:spPr/>
        <p:txBody>
          <a:bodyPr/>
          <a:lstStyle/>
          <a:p>
            <a:r>
              <a:rPr lang="en-US" altLang="en-US"/>
              <a:t>Ladders</a:t>
            </a:r>
          </a:p>
        </p:txBody>
      </p:sp>
      <p:sp>
        <p:nvSpPr>
          <p:cNvPr id="5" name="Slide Number Placeholder 4">
            <a:extLst>
              <a:ext uri="{FF2B5EF4-FFF2-40B4-BE49-F238E27FC236}">
                <a16:creationId xmlns:a16="http://schemas.microsoft.com/office/drawing/2014/main" id="{9C3E675F-23CC-4EC9-A344-7BA507F48266}"/>
              </a:ext>
            </a:extLst>
          </p:cNvPr>
          <p:cNvSpPr>
            <a:spLocks noGrp="1"/>
          </p:cNvSpPr>
          <p:nvPr>
            <p:ph type="sldNum" sz="quarter" idx="12"/>
          </p:nvPr>
        </p:nvSpPr>
        <p:spPr/>
        <p:txBody>
          <a:bodyPr/>
          <a:lstStyle/>
          <a:p>
            <a:fld id="{314589B0-DCC1-4A63-B780-494C35F0CF4C}" type="slidenum">
              <a:rPr lang="en-US" altLang="en-US" smtClean="0"/>
              <a:pPr/>
              <a:t>8</a:t>
            </a:fld>
            <a:endParaRPr lang="en-US" altLang="en-US"/>
          </a:p>
        </p:txBody>
      </p:sp>
      <p:pic>
        <p:nvPicPr>
          <p:cNvPr id="6" name="Picture 5">
            <a:extLst>
              <a:ext uri="{FF2B5EF4-FFF2-40B4-BE49-F238E27FC236}">
                <a16:creationId xmlns:a16="http://schemas.microsoft.com/office/drawing/2014/main" id="{2FD273BD-4D61-44EC-A58D-9DC28CFC6F00}"/>
              </a:ext>
            </a:extLst>
          </p:cNvPr>
          <p:cNvPicPr>
            <a:picLocks noChangeAspect="1"/>
          </p:cNvPicPr>
          <p:nvPr/>
        </p:nvPicPr>
        <p:blipFill>
          <a:blip r:embed="rId2"/>
          <a:stretch>
            <a:fillRect/>
          </a:stretch>
        </p:blipFill>
        <p:spPr>
          <a:xfrm>
            <a:off x="1446117" y="3048000"/>
            <a:ext cx="6251765" cy="2956705"/>
          </a:xfrm>
          <a:prstGeom prst="rect">
            <a:avLst/>
          </a:prstGeom>
        </p:spPr>
      </p:pic>
    </p:spTree>
    <p:extLst>
      <p:ext uri="{BB962C8B-B14F-4D97-AF65-F5344CB8AC3E}">
        <p14:creationId xmlns:p14="http://schemas.microsoft.com/office/powerpoint/2010/main" val="3532194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36998-720C-4E25-BFF3-88751F4CF9B0}"/>
              </a:ext>
            </a:extLst>
          </p:cNvPr>
          <p:cNvSpPr>
            <a:spLocks noGrp="1"/>
          </p:cNvSpPr>
          <p:nvPr>
            <p:ph type="title"/>
          </p:nvPr>
        </p:nvSpPr>
        <p:spPr/>
        <p:txBody>
          <a:bodyPr/>
          <a:lstStyle/>
          <a:p>
            <a:r>
              <a:rPr lang="en-US" dirty="0"/>
              <a:t>Ladder properties</a:t>
            </a:r>
          </a:p>
        </p:txBody>
      </p:sp>
      <p:sp>
        <p:nvSpPr>
          <p:cNvPr id="4" name="Footer Placeholder 3">
            <a:extLst>
              <a:ext uri="{FF2B5EF4-FFF2-40B4-BE49-F238E27FC236}">
                <a16:creationId xmlns:a16="http://schemas.microsoft.com/office/drawing/2014/main" id="{9F390D37-D634-4564-8359-8009CA4E8187}"/>
              </a:ext>
            </a:extLst>
          </p:cNvPr>
          <p:cNvSpPr>
            <a:spLocks noGrp="1"/>
          </p:cNvSpPr>
          <p:nvPr>
            <p:ph type="ftr" sz="quarter" idx="11"/>
          </p:nvPr>
        </p:nvSpPr>
        <p:spPr/>
        <p:txBody>
          <a:bodyPr/>
          <a:lstStyle/>
          <a:p>
            <a:r>
              <a:rPr lang="en-US" altLang="en-US"/>
              <a:t>Ladders</a:t>
            </a:r>
          </a:p>
        </p:txBody>
      </p:sp>
      <p:sp>
        <p:nvSpPr>
          <p:cNvPr id="5" name="Slide Number Placeholder 4">
            <a:extLst>
              <a:ext uri="{FF2B5EF4-FFF2-40B4-BE49-F238E27FC236}">
                <a16:creationId xmlns:a16="http://schemas.microsoft.com/office/drawing/2014/main" id="{C9500A42-AA52-4DA2-BF4B-5CCD956CAC56}"/>
              </a:ext>
            </a:extLst>
          </p:cNvPr>
          <p:cNvSpPr>
            <a:spLocks noGrp="1"/>
          </p:cNvSpPr>
          <p:nvPr>
            <p:ph type="sldNum" sz="quarter" idx="12"/>
          </p:nvPr>
        </p:nvSpPr>
        <p:spPr/>
        <p:txBody>
          <a:bodyPr/>
          <a:lstStyle/>
          <a:p>
            <a:fld id="{314589B0-DCC1-4A63-B780-494C35F0CF4C}" type="slidenum">
              <a:rPr lang="en-US" altLang="en-US" smtClean="0"/>
              <a:pPr/>
              <a:t>9</a:t>
            </a:fld>
            <a:endParaRPr lang="en-US" altLang="en-US"/>
          </a:p>
        </p:txBody>
      </p:sp>
      <p:pic>
        <p:nvPicPr>
          <p:cNvPr id="6" name="Picture 2">
            <a:extLst>
              <a:ext uri="{FF2B5EF4-FFF2-40B4-BE49-F238E27FC236}">
                <a16:creationId xmlns:a16="http://schemas.microsoft.com/office/drawing/2014/main" id="{7DB77035-F3F8-49BA-93BA-F505EEF719B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904"/>
          <a:stretch/>
        </p:blipFill>
        <p:spPr bwMode="auto">
          <a:xfrm>
            <a:off x="722035" y="2548037"/>
            <a:ext cx="7852329" cy="22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270368"/>
      </p:ext>
    </p:extLst>
  </p:cSld>
  <p:clrMapOvr>
    <a:masterClrMapping/>
  </p:clrMapOvr>
</p:sld>
</file>

<file path=ppt/theme/theme1.xml><?xml version="1.0" encoding="utf-8"?>
<a:theme xmlns:a="http://schemas.openxmlformats.org/drawingml/2006/main" name="Level design template">
  <a:themeElements>
    <a:clrScheme name="Washington Retail Color Palette">
      <a:dk1>
        <a:sysClr val="windowText" lastClr="000000"/>
      </a:dk1>
      <a:lt1>
        <a:sysClr val="window" lastClr="FFFFFF"/>
      </a:lt1>
      <a:dk2>
        <a:srgbClr val="D79133"/>
      </a:dk2>
      <a:lt2>
        <a:srgbClr val="757679"/>
      </a:lt2>
      <a:accent1>
        <a:srgbClr val="D79133"/>
      </a:accent1>
      <a:accent2>
        <a:srgbClr val="00C0AA"/>
      </a:accent2>
      <a:accent3>
        <a:srgbClr val="757679"/>
      </a:accent3>
      <a:accent4>
        <a:srgbClr val="E4E5E6"/>
      </a:accent4>
      <a:accent5>
        <a:srgbClr val="00C0AA"/>
      </a:accent5>
      <a:accent6>
        <a:srgbClr val="D79133"/>
      </a:accent6>
      <a:hlink>
        <a:srgbClr val="0000FF"/>
      </a:hlink>
      <a:folHlink>
        <a:srgbClr val="800080"/>
      </a:folHlink>
    </a:clrScheme>
    <a:fontScheme name="Office Theme">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ffice Theme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ffice Theme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ffice Theme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ffice Theme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S-PowerPoint-Master-Template" id="{05109C9E-EC35-4B78-A8C6-4955F34EAF15}" vid="{ABF975C4-B807-4C90-BCFE-02F259F3C2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TotalTime>
  <Words>885</Words>
  <Application>Microsoft Office PowerPoint</Application>
  <PresentationFormat>On-screen Show (4:3)</PresentationFormat>
  <Paragraphs>141</Paragraphs>
  <Slides>19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Garamond</vt:lpstr>
      <vt:lpstr>Verdana</vt:lpstr>
      <vt:lpstr>Wingdings</vt:lpstr>
      <vt:lpstr>Wingdings 2</vt:lpstr>
      <vt:lpstr>Level design template</vt:lpstr>
      <vt:lpstr>Ladder Safety</vt:lpstr>
      <vt:lpstr>Ladders are a regularly used tool</vt:lpstr>
      <vt:lpstr>Proper use</vt:lpstr>
      <vt:lpstr>Some Ladder Statistics</vt:lpstr>
      <vt:lpstr>Reasons for falls from ladders</vt:lpstr>
      <vt:lpstr>Most falls occur under 10 feet.</vt:lpstr>
      <vt:lpstr>Who is responsible?</vt:lpstr>
      <vt:lpstr>Ladder Ratings and Labels</vt:lpstr>
      <vt:lpstr>Ladder properties</vt:lpstr>
      <vt:lpstr>Inspect ladders before use</vt:lpstr>
      <vt:lpstr>Determining proper ladder angle</vt:lpstr>
      <vt:lpstr>Climbing or descending a ladder</vt:lpstr>
      <vt:lpstr>Here are some short videos.  Pick one</vt:lpstr>
      <vt:lpstr>Questions</vt:lpstr>
      <vt:lpstr>Question 1</vt:lpstr>
      <vt:lpstr>Question 2</vt:lpstr>
      <vt:lpstr>Question 3</vt:lpstr>
      <vt:lpstr>Question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Means</dc:creator>
  <cp:lastModifiedBy>Rick Means</cp:lastModifiedBy>
  <cp:revision>18</cp:revision>
  <cp:lastPrinted>1601-01-01T00:00:00Z</cp:lastPrinted>
  <dcterms:created xsi:type="dcterms:W3CDTF">2019-02-18T16:33:21Z</dcterms:created>
  <dcterms:modified xsi:type="dcterms:W3CDTF">2019-03-12T22:26:01Z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TC102037781033</vt:lpwstr>
  </property>
</Properties>
</file>