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9031"/>
    <a:srgbClr val="00BDAC"/>
    <a:srgbClr val="00C0AA"/>
    <a:srgbClr val="D79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5887" autoAdjust="0"/>
  </p:normalViewPr>
  <p:slideViewPr>
    <p:cSldViewPr>
      <p:cViewPr varScale="1">
        <p:scale>
          <a:sx n="108" d="100"/>
          <a:sy n="108" d="100"/>
        </p:scale>
        <p:origin x="10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1290D-842D-48C9-90DA-B9ACA0C7ADC1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E59BE-87FF-4A11-9EB5-42E70E369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114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099F0-976A-48DF-8027-C44D5F6F147F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15357-CA0C-4535-9D06-F7F3D45E3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383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15357-CA0C-4535-9D06-F7F3D45E33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33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-1"/>
            <a:ext cx="9144000" cy="6050281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Heat Related Illness</a:t>
            </a:r>
            <a:endParaRPr lang="en-US" altLang="en-US" dirty="0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5BCF8CD-C831-4556-89E0-676649C75C18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3255"/>
            <a:ext cx="1066800" cy="532345"/>
          </a:xfrm>
          <a:prstGeom prst="rect">
            <a:avLst/>
          </a:prstGeom>
        </p:spPr>
      </p:pic>
      <p:sp>
        <p:nvSpPr>
          <p:cNvPr id="17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722313" y="3505200"/>
            <a:ext cx="2587752" cy="2286000"/>
          </a:xfrm>
          <a:ln w="9525"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8"/>
          <p:cNvSpPr>
            <a:spLocks noGrp="1" noChangeAspect="1"/>
          </p:cNvSpPr>
          <p:nvPr>
            <p:ph type="pic" sz="quarter" idx="14"/>
          </p:nvPr>
        </p:nvSpPr>
        <p:spPr>
          <a:xfrm>
            <a:off x="3314637" y="3505200"/>
            <a:ext cx="2587752" cy="2286000"/>
          </a:xfrm>
          <a:ln w="9525"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8"/>
          <p:cNvSpPr>
            <a:spLocks noGrp="1" noChangeAspect="1"/>
          </p:cNvSpPr>
          <p:nvPr>
            <p:ph type="pic" sz="quarter" idx="15"/>
          </p:nvPr>
        </p:nvSpPr>
        <p:spPr>
          <a:xfrm>
            <a:off x="5906961" y="3505200"/>
            <a:ext cx="2587752" cy="2286000"/>
          </a:xfrm>
          <a:ln w="9525"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43000"/>
            <a:ext cx="7772400" cy="977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8B9115-A0D3-4ABC-9DF2-8B9541B3F550}"/>
              </a:ext>
            </a:extLst>
          </p:cNvPr>
          <p:cNvGrpSpPr/>
          <p:nvPr userDrawn="1"/>
        </p:nvGrpSpPr>
        <p:grpSpPr>
          <a:xfrm>
            <a:off x="0" y="6050280"/>
            <a:ext cx="9144000" cy="0"/>
            <a:chOff x="0" y="5791200"/>
            <a:chExt cx="9144000" cy="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C70DFC-6385-4898-9F92-119376298791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0" y="5791200"/>
              <a:ext cx="4648200" cy="0"/>
            </a:xfrm>
            <a:prstGeom prst="line">
              <a:avLst/>
            </a:prstGeom>
            <a:ln w="31750">
              <a:solidFill>
                <a:srgbClr val="00BDAC"/>
              </a:solidFill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F74F511-9329-428B-817E-115A923E609A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4648200" y="5791200"/>
              <a:ext cx="2971800" cy="0"/>
            </a:xfrm>
            <a:prstGeom prst="line">
              <a:avLst/>
            </a:prstGeom>
            <a:ln w="31750">
              <a:solidFill>
                <a:srgbClr val="DA9031"/>
              </a:solidFill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45D6819-69DE-4C13-9129-50BABCA32071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7620000" y="5791200"/>
              <a:ext cx="1524000" cy="0"/>
            </a:xfrm>
            <a:prstGeom prst="line">
              <a:avLst/>
            </a:prstGeom>
            <a:ln w="31750">
              <a:solidFill>
                <a:schemeClr val="tx1"/>
              </a:solidFill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1"/>
            <a:ext cx="8229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Heat Related Illness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589B0-DCC1-4A63-B780-494C35F0C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72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722313" y="3505200"/>
            <a:ext cx="2587752" cy="2286000"/>
          </a:xfrm>
          <a:ln w="9525"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8"/>
          <p:cNvSpPr>
            <a:spLocks noGrp="1" noChangeAspect="1"/>
          </p:cNvSpPr>
          <p:nvPr>
            <p:ph type="pic" sz="quarter" idx="14"/>
          </p:nvPr>
        </p:nvSpPr>
        <p:spPr>
          <a:xfrm>
            <a:off x="3314637" y="3505200"/>
            <a:ext cx="2587752" cy="2286000"/>
          </a:xfrm>
          <a:ln w="9525"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8"/>
          <p:cNvSpPr>
            <a:spLocks noGrp="1" noChangeAspect="1"/>
          </p:cNvSpPr>
          <p:nvPr>
            <p:ph type="pic" sz="quarter" idx="15"/>
          </p:nvPr>
        </p:nvSpPr>
        <p:spPr>
          <a:xfrm>
            <a:off x="5906961" y="3505200"/>
            <a:ext cx="2587752" cy="2286000"/>
          </a:xfrm>
          <a:ln w="9525"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20900"/>
            <a:ext cx="7772400" cy="1362075"/>
          </a:xfrm>
        </p:spPr>
        <p:txBody>
          <a:bodyPr anchor="b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43000"/>
            <a:ext cx="7772400" cy="977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Heat Related Illness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754AB-BCF0-4111-9D98-AAF08E5B67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251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1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1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Heat Related Illness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B3C71-50D0-4CC1-8511-5134496C55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05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Heat Related Illness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C607B-BF35-4501-9CEC-61CFC0EE79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Heat Related Illness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1C883-A058-43AB-92DC-5A87A2515D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90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Heat Related Illness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BA8A4-0D85-45E6-9D7D-3BFFBB1556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80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Heat Related Illness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8A877-0BE8-4A71-92BE-21994F344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869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Heat Related Illness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E8356-C116-4346-8A1D-8D5E26DF23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01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8212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8212" y="1600201"/>
            <a:ext cx="8229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en-US"/>
              <a:t>Heat Related Illness</a:t>
            </a:r>
            <a:endParaRPr lang="en-US" altLang="en-US" dirty="0"/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42CB422-2FAD-4D73-B667-C5C62179E97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27" y="6107831"/>
            <a:ext cx="1189074" cy="56618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E93452F-9981-402C-9E9A-890F2B4FF0A6}"/>
              </a:ext>
            </a:extLst>
          </p:cNvPr>
          <p:cNvGrpSpPr/>
          <p:nvPr userDrawn="1"/>
        </p:nvGrpSpPr>
        <p:grpSpPr>
          <a:xfrm>
            <a:off x="0" y="6019800"/>
            <a:ext cx="9144000" cy="0"/>
            <a:chOff x="0" y="5791200"/>
            <a:chExt cx="9144000" cy="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9974B5-DF0F-45EF-9315-874996053232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0" y="5791200"/>
              <a:ext cx="4648200" cy="0"/>
            </a:xfrm>
            <a:prstGeom prst="line">
              <a:avLst/>
            </a:prstGeom>
            <a:ln w="31750">
              <a:solidFill>
                <a:srgbClr val="00BDAC"/>
              </a:solidFill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AB2F10A-CAE4-476C-97C4-71037BBBBA69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4648200" y="5791200"/>
              <a:ext cx="2971800" cy="0"/>
            </a:xfrm>
            <a:prstGeom prst="line">
              <a:avLst/>
            </a:prstGeom>
            <a:ln w="31750">
              <a:solidFill>
                <a:srgbClr val="DA9031"/>
              </a:solidFill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2B3F6D2-3E15-4B07-953C-CE48F245B2ED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7620000" y="5791200"/>
              <a:ext cx="1524000" cy="0"/>
            </a:xfrm>
            <a:prstGeom prst="line">
              <a:avLst/>
            </a:prstGeom>
            <a:ln w="31750">
              <a:solidFill>
                <a:schemeClr val="tx1"/>
              </a:solidFill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 i="0" cap="none" baseline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8212" y="277813"/>
            <a:ext cx="8229600" cy="1398587"/>
          </a:xfrm>
        </p:spPr>
        <p:txBody>
          <a:bodyPr/>
          <a:lstStyle/>
          <a:p>
            <a:r>
              <a:rPr lang="en-US" spc="50" dirty="0">
                <a:ln w="11430"/>
                <a:solidFill>
                  <a:srgbClr val="DA9031"/>
                </a:solidFill>
              </a:rPr>
              <a:t>How to Have Great Safety Meetings</a:t>
            </a:r>
            <a:endParaRPr lang="en-US" dirty="0">
              <a:solidFill>
                <a:srgbClr val="DA9031"/>
              </a:solidFill>
            </a:endParaRP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811EEA51-EE57-4C11-BFFB-C6FE317A96C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3" r="11383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DF374202-E828-4648-A286-969BD1CF236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3" r="14153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B7EEBE87-3C59-4C86-B876-2AE949DDFEB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7" r="122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5846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2C873-F09C-493A-82FB-DEFCEFDAC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to the main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A4369-5464-4820-83A2-0A75BEE6E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Take ten minutes and discuss the use of proper use of a tool, or a proper way to use a ladder, or any piece of equipment that your operation uses.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Talk about preventative measures and proper preparation.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Allow free discussion, but make sure the discussion stays on topic.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Encourage participation and you may even want to get someone in the organization to present this portion.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Watch the time because running long is worse than starting late.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1B2CF8-14C2-42D6-B723-E16E5611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How to Have Great Safety Meetings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AF0D32-2BEA-48B8-AB18-85B683C1C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89B0-DCC1-4A63-B780-494C35F0CF4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801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F9407-E471-454A-BAFE-5B3E0B10B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the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793CC-F943-41C7-A365-1A728AED5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With some kind of positive recognition 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Acknowledge someone who identified a key safety issue, someone who performed an outstanding safety act or the unit with the best safety record.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Ask for suggestions as to what to discuss at the next meeting.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End the meeting with positive reinforcement that everyone can see.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F010EF-1D25-410B-B89C-B3A8B9D99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How to Have Great Safety Meetings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0E8119-6A8F-4B83-9558-CB1700F2C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89B0-DCC1-4A63-B780-494C35F0CF4C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130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367E6-278E-45D3-8371-9CE998FE3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Safety Agenda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1934A4-E108-4E10-9A77-F4C082450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How to Have Great Safety Meetings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5355DA-B6F7-400F-9028-D85FCEFB6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89B0-DCC1-4A63-B780-494C35F0CF4C}" type="slidenum">
              <a:rPr lang="en-US" altLang="en-US" smtClean="0"/>
              <a:pPr/>
              <a:t>12</a:t>
            </a:fld>
            <a:endParaRPr lang="en-US" alt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4600699-255A-47F3-8D9A-85F8F6AF423F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112790"/>
              </p:ext>
            </p:extLst>
          </p:nvPr>
        </p:nvGraphicFramePr>
        <p:xfrm>
          <a:off x="3115954" y="1600200"/>
          <a:ext cx="3064492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3" imgW="5497885" imgH="7518550" progId="Word.Document.8">
                  <p:embed/>
                </p:oleObj>
              </mc:Choice>
              <mc:Fallback>
                <p:oleObj name="Document" r:id="rId3" imgW="5497885" imgH="7518550" progId="Word.Document.8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5954" y="1600200"/>
                        <a:ext cx="3064492" cy="4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6414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40BE8-3B86-4DD1-B625-F8E54FEC3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Meeting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43C9F-B126-4ADE-B716-84ACB350F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Meetings raise the employee’s conscious level about the work they are performing.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Safe shop is a more productive shop!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Making it fun and interactive, will make it memorable.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9EEF35-836A-4F31-8A28-456E788DA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How to Have Great Safety Meetings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F5EDF0-F064-449E-8B3E-805B52964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89B0-DCC1-4A63-B780-494C35F0CF4C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7" name="Picture 6" descr="A group of people looking at each other&#10;&#10;Description automatically generated">
            <a:extLst>
              <a:ext uri="{FF2B5EF4-FFF2-40B4-BE49-F238E27FC236}">
                <a16:creationId xmlns:a16="http://schemas.microsoft.com/office/drawing/2014/main" id="{D243A2AF-BB4F-45BA-8BDD-E6F7A43F19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810000"/>
            <a:ext cx="3657600" cy="19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98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8465-3BC2-4266-9F28-9D83A0203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was created by Retail Association Services, Inc.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2BE2A-8064-4F10-A4B5-A0C52607B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With excerpts from:</a:t>
            </a:r>
          </a:p>
          <a:p>
            <a:pPr marL="0" indent="0" algn="ctr">
              <a:buNone/>
            </a:pPr>
            <a:r>
              <a:rPr lang="en-US" dirty="0"/>
              <a:t> Washington State Labor and Industries</a:t>
            </a:r>
          </a:p>
          <a:p>
            <a:pPr marL="0" indent="0" algn="ctr">
              <a:buNone/>
            </a:pPr>
            <a:r>
              <a:rPr lang="en-US" dirty="0"/>
              <a:t>‘Safety Meeting Topics’ by Peter L. Mitchell</a:t>
            </a:r>
          </a:p>
          <a:p>
            <a:pPr marL="0" indent="0" algn="ctr">
              <a:buNone/>
            </a:pPr>
            <a:r>
              <a:rPr lang="en-US" dirty="0"/>
              <a:t>‘How to Conduct a Safety Meeting’ by meetingtomorrow.com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3600" dirty="0"/>
              <a:t>Thanks for coming and work safe!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DB6668-6487-455B-AD70-8EE04E297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How to Have Great Safety Meetings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6C464-ED3B-4E1D-B940-AEDB4B2D1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89B0-DCC1-4A63-B780-494C35F0CF4C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34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F3F73-BEDB-4F46-B86F-B3DB7497A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have safety meetings?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8183F-9851-418A-A69C-31DF29790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Calibri"/>
                <a:cs typeface="Times New Roman"/>
              </a:rPr>
              <a:t>They get employees involved in the safety process.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Calibri"/>
                <a:cs typeface="Times New Roman"/>
              </a:rPr>
              <a:t>Increases the number of eyes and brains engaged in safety.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Calibri"/>
                <a:cs typeface="Times New Roman"/>
              </a:rPr>
              <a:t>Employees develop a sense of "ownership" in the safety efforts.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E034E-F22A-46D0-8988-B697E1D5A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How to Have Great Safety Meetings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6368C-FD3A-4B1D-9BEE-72EFFB74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89B0-DCC1-4A63-B780-494C35F0CF4C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7" name="Picture 6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3452761A-455B-47F5-8DBE-FC197D669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020938"/>
            <a:ext cx="27432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6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F63DD-28E2-484A-A914-15A147CEA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you are a little uncomfortable?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8E42A-5B30-472D-8532-E283A92E1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1"/>
            <a:ext cx="4800600" cy="327659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/>
                <a:ea typeface="Calibri"/>
                <a:cs typeface="Times New Roman"/>
              </a:rPr>
              <a:t>Well with some preparation you will be a success!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Calibri"/>
                <a:cs typeface="Times New Roman"/>
              </a:rPr>
              <a:t>Proper preparation.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Calibri"/>
                <a:cs typeface="Times New Roman"/>
              </a:rPr>
              <a:t>Planning will allow for a more relaxed presentation.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Calibri"/>
                <a:cs typeface="Times New Roman"/>
              </a:rPr>
              <a:t>Information should travel in both directions.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F2A34-DB10-42E6-98D1-8AA8BE4B7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How to Have Great Safety Meetings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A2F103-2335-4520-9458-3355481B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89B0-DCC1-4A63-B780-494C35F0CF4C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9" name="Picture 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05F83F9A-B28C-4F20-8A86-D95838372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50" y="2895600"/>
            <a:ext cx="3105150" cy="207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51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36C97-02CA-44B6-9A60-28115CE16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33418-7C61-4E58-A16B-EA2CF3B50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Ready? </a:t>
            </a:r>
            <a:br>
              <a:rPr lang="en-US" dirty="0"/>
            </a:br>
            <a:r>
              <a:rPr lang="en-US" dirty="0"/>
              <a:t> Let's plan your</a:t>
            </a:r>
            <a:br>
              <a:rPr lang="en-US" dirty="0"/>
            </a:br>
            <a:r>
              <a:rPr lang="en-US" dirty="0"/>
              <a:t> meeting like this: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4C5A3E-F2AF-448D-9663-8CBB9389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How to Have Great Safety Meetings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DBF5A4-89D3-4840-A5C1-ECFB091ED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89B0-DCC1-4A63-B780-494C35F0CF4C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17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ECC78-7258-4FD7-B367-A9E38A52F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 the meeting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B206C-87F8-4CAD-827D-755B5A4D0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0" y="1600200"/>
            <a:ext cx="5181600" cy="4191000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dirty="0"/>
              <a:t>Date and time. 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dirty="0"/>
              <a:t>Posting it on the break room door, restroom door or other high traffic area. 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dirty="0"/>
              <a:t>Don’t get so wrapped up in preparing  and forget to let everyone know when and where it will be.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53160F-41A6-4BE3-802F-45A5F31A5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How to Have Great Safety Meetings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33FEE-3415-4AC6-BD59-5547E7F9E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89B0-DCC1-4A63-B780-494C35F0CF4C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6780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F25DE-03EB-46E9-88FD-3687CC5EE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the agenda.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DD889-7FF1-485E-98F8-C5C761F38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600" y="1600201"/>
            <a:ext cx="5486400" cy="4191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Pick out the topic ahead of time and collect the safety data you want to present.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Put it all together and decide how it will be presented.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possible, publish the agenda ahead of time so the attendees will know what to expect and will be prepared.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9982BE-038C-4158-9445-CDAE4F092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How to Have Great Safety Meetings</a:t>
            </a:r>
          </a:p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7BBAE2-95C3-4545-B7DF-340AFD348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89B0-DCC1-4A63-B780-494C35F0CF4C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50227DE-7032-4C76-AE39-E63FAF23AB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02" y="2133600"/>
            <a:ext cx="2743200" cy="291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9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91885-14BD-44A3-A50C-EFA18C1CE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the meeting on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248A8-2C3D-4B26-9910-AAACC6B51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1"/>
            <a:ext cx="4114800" cy="3200399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Start the meeting precisely on time, that way the attendees will take your presentation seriously.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Get someone to help with handouts.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8F46BD-BDDF-447D-935A-CD1BF12FF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How to Have Great Safety Meetings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3F09A3-BE36-4E13-9D3C-33FFBC210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89B0-DCC1-4A63-B780-494C35F0CF4C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9" name="Picture 8" descr="A person standing in a room&#10;&#10;Description automatically generated">
            <a:extLst>
              <a:ext uri="{FF2B5EF4-FFF2-40B4-BE49-F238E27FC236}">
                <a16:creationId xmlns:a16="http://schemas.microsoft.com/office/drawing/2014/main" id="{5BF107D2-5349-4D01-9015-3431945F0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571" y="2628106"/>
            <a:ext cx="353186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84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86149-D0F7-4D77-8839-F2647E66E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Briefly introduce each </a:t>
            </a:r>
            <a:br>
              <a:rPr lang="en-US" dirty="0"/>
            </a:br>
            <a:r>
              <a:rPr lang="en-US" dirty="0"/>
              <a:t>point of the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4B1FE-6C66-4D4B-8381-0FBEB7DC1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audience that knows what to expect as the meeting progresses will be more attentive.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1B79E-674E-49CD-823A-A63463007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How to Have Great Safety Meetings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19719F-68BA-4DAD-9919-C3CF188A0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89B0-DCC1-4A63-B780-494C35F0CF4C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9DF46E-348D-4AC5-BDD0-04E6CE098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971800"/>
            <a:ext cx="3176291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67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68F4A-431E-4DE9-B125-BED9C9837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 about safety </a:t>
            </a:r>
            <a:br>
              <a:rPr lang="en-US" dirty="0"/>
            </a:br>
            <a:r>
              <a:rPr lang="en-US" dirty="0"/>
              <a:t>reports and incidents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B8070-A18F-45EE-A7B5-B49C5B2F7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Give as much detail as you can without identifying any individuals.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Let them know what happened and what is being done with respect to those issues and any other safety issues that were resolved since the last meeting.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This will help people stay focused on the issue.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84E11-009F-4D29-999F-6A40E46F2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How to Have Great Safety Meetings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B0DC68-73E9-408C-B59F-6BDAE7B2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89B0-DCC1-4A63-B780-494C35F0CF4C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827819"/>
      </p:ext>
    </p:extLst>
  </p:cSld>
  <p:clrMapOvr>
    <a:masterClrMapping/>
  </p:clrMapOvr>
</p:sld>
</file>

<file path=ppt/theme/theme1.xml><?xml version="1.0" encoding="utf-8"?>
<a:theme xmlns:a="http://schemas.openxmlformats.org/drawingml/2006/main" name="Level design template">
  <a:themeElements>
    <a:clrScheme name="Washington Retail Color Palette">
      <a:dk1>
        <a:sysClr val="windowText" lastClr="000000"/>
      </a:dk1>
      <a:lt1>
        <a:sysClr val="window" lastClr="FFFFFF"/>
      </a:lt1>
      <a:dk2>
        <a:srgbClr val="D79133"/>
      </a:dk2>
      <a:lt2>
        <a:srgbClr val="757679"/>
      </a:lt2>
      <a:accent1>
        <a:srgbClr val="D79133"/>
      </a:accent1>
      <a:accent2>
        <a:srgbClr val="00C0AA"/>
      </a:accent2>
      <a:accent3>
        <a:srgbClr val="757679"/>
      </a:accent3>
      <a:accent4>
        <a:srgbClr val="E4E5E6"/>
      </a:accent4>
      <a:accent5>
        <a:srgbClr val="00C0AA"/>
      </a:accent5>
      <a:accent6>
        <a:srgbClr val="D79133"/>
      </a:accent6>
      <a:hlink>
        <a:srgbClr val="0000FF"/>
      </a:hlink>
      <a:folHlink>
        <a:srgbClr val="800080"/>
      </a:folHlink>
    </a:clrScheme>
    <a:fontScheme name="Office Theme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ffice Theme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S Template" id="{13A49720-6868-42D9-A2BE-82F83CAB3DD8}" vid="{5651EF42-59F1-4285-9D76-4D62B00B08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RS-PowerPoint-Master-Template</Template>
  <TotalTime>53</TotalTime>
  <Words>608</Words>
  <Application>Microsoft Office PowerPoint</Application>
  <PresentationFormat>On-screen Show (4:3)</PresentationFormat>
  <Paragraphs>79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Garamond</vt:lpstr>
      <vt:lpstr>Verdana</vt:lpstr>
      <vt:lpstr>Wingdings</vt:lpstr>
      <vt:lpstr>Level design template</vt:lpstr>
      <vt:lpstr>Document</vt:lpstr>
      <vt:lpstr>How to Have Great Safety Meetings</vt:lpstr>
      <vt:lpstr>Why have safety meetings? </vt:lpstr>
      <vt:lpstr>So you are a little uncomfortable?</vt:lpstr>
      <vt:lpstr> </vt:lpstr>
      <vt:lpstr>Announce the meeting </vt:lpstr>
      <vt:lpstr>Prepare the agenda.</vt:lpstr>
      <vt:lpstr>Start the meeting on time</vt:lpstr>
      <vt:lpstr>Briefly introduce each  point of the agenda</vt:lpstr>
      <vt:lpstr>Inform about safety  reports and incidents</vt:lpstr>
      <vt:lpstr>Go to the main topic</vt:lpstr>
      <vt:lpstr>End the meeting</vt:lpstr>
      <vt:lpstr>Sample Safety Agenda</vt:lpstr>
      <vt:lpstr>Safety Meeting Purpose</vt:lpstr>
      <vt:lpstr>This was created by Retail Association Services, Inc.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Have Great Safety Meetings</dc:title>
  <dc:creator>Dylan Ferro</dc:creator>
  <cp:lastModifiedBy>Rick Means</cp:lastModifiedBy>
  <cp:revision>8</cp:revision>
  <cp:lastPrinted>1601-01-01T00:00:00Z</cp:lastPrinted>
  <dcterms:created xsi:type="dcterms:W3CDTF">2019-09-25T20:54:54Z</dcterms:created>
  <dcterms:modified xsi:type="dcterms:W3CDTF">2019-09-30T16:17:19Z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TC102037781033</vt:lpwstr>
  </property>
</Properties>
</file>